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0"/>
  </p:notesMasterIdLst>
  <p:sldIdLst>
    <p:sldId id="262" r:id="rId3"/>
    <p:sldId id="263" r:id="rId4"/>
    <p:sldId id="256" r:id="rId5"/>
    <p:sldId id="257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Sýkorová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VY_32_INOVACE_10_Amerika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Amerika – města a regiony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</a:t>
          </a:r>
          <a:r>
            <a:rPr lang="cs-CZ" dirty="0" smtClean="0"/>
            <a:t>: Zeměpis 7.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9C89A07-3F49-46A3-8367-6DD9E6F1665E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42465275-D53C-4427-BCF1-953141F3554C}" type="presOf" srcId="{EBC41103-E2E5-4D48-9B4B-425520D3D098}" destId="{F969C235-9271-4D34-B740-D627A121CAD0}" srcOrd="1" destOrd="0" presId="urn:microsoft.com/office/officeart/2005/8/layout/target3"/>
    <dgm:cxn modelId="{1B0F4581-BF86-41DD-A029-327D0B7259F5}" type="presOf" srcId="{EBC41103-E2E5-4D48-9B4B-425520D3D098}" destId="{50C2F88D-8688-44C2-A854-691F34009D3B}" srcOrd="0" destOrd="0" presId="urn:microsoft.com/office/officeart/2005/8/layout/target3"/>
    <dgm:cxn modelId="{4FF8D3F1-BD3B-4CF6-945C-FA7086764AF7}" type="presOf" srcId="{019433A1-1324-4DE1-9E6F-32B851095F74}" destId="{A3817367-F2BC-482F-8832-FA00B51DCCF3}" srcOrd="0" destOrd="0" presId="urn:microsoft.com/office/officeart/2005/8/layout/target3"/>
    <dgm:cxn modelId="{1A67AE44-FDE0-4039-B95B-4F750C5178EE}" type="presOf" srcId="{C73C7642-F245-4585-8F88-243F9FAEF6CA}" destId="{AA41A67C-3D3F-4AE9-9E0F-5D7F7BB2E741}" srcOrd="1" destOrd="0" presId="urn:microsoft.com/office/officeart/2005/8/layout/target3"/>
    <dgm:cxn modelId="{417BEA21-7152-41F0-BFA6-C3B61DB45940}" type="presOf" srcId="{FBBFC3EA-9D9D-4F3A-BEA6-9C2C0E46BF20}" destId="{643EA938-EDE0-4533-ACCC-D2BD6F3A527C}" srcOrd="0" destOrd="0" presId="urn:microsoft.com/office/officeart/2005/8/layout/target3"/>
    <dgm:cxn modelId="{EBBB31FD-9784-4B22-8F45-DBB422E82C59}" type="presOf" srcId="{39F8B381-5807-488E-AC22-73DD4140ED4A}" destId="{71045F8C-00FA-488E-A7BD-E2E6753D979D}" srcOrd="0" destOrd="0" presId="urn:microsoft.com/office/officeart/2005/8/layout/target3"/>
    <dgm:cxn modelId="{AB88FB09-279D-406A-B2C3-443862E3E525}" type="presOf" srcId="{019433A1-1324-4DE1-9E6F-32B851095F74}" destId="{E7297F21-D4FD-4A41-AE58-814D01A6B5E7}" srcOrd="1" destOrd="0" presId="urn:microsoft.com/office/officeart/2005/8/layout/target3"/>
    <dgm:cxn modelId="{E811957C-DDCD-463A-A536-81DF236BFFD7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22A90EA-63D4-4360-8830-532D3840CEE4}" type="presOf" srcId="{DAEA276B-ECF9-46F6-A7D3-4693B2D32BC4}" destId="{F69A1436-182C-465B-AD7F-FE48E0C090C1}" srcOrd="1" destOrd="0" presId="urn:microsoft.com/office/officeart/2005/8/layout/target3"/>
    <dgm:cxn modelId="{2CC4F72D-34F9-42BC-B6E8-A7A8C8E32D5C}" type="presOf" srcId="{445C7998-7549-48B0-BD68-D4F0167F02E5}" destId="{BC35EE03-4121-4EF9-923D-7CB6D30D358D}" srcOrd="0" destOrd="0" presId="urn:microsoft.com/office/officeart/2005/8/layout/target3"/>
    <dgm:cxn modelId="{ED9A9EA2-795B-42F4-BD19-58E29E17FE19}" type="presOf" srcId="{C73C7642-F245-4585-8F88-243F9FAEF6CA}" destId="{97289DF2-90F4-4EC2-A9FC-633B00BAB610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FC1B047-7DEA-4F75-AB20-3880E5C6C35A}" type="presOf" srcId="{DAEA276B-ECF9-46F6-A7D3-4693B2D32BC4}" destId="{CDED6FE3-AD8F-4ACC-B6B8-710EDDD97598}" srcOrd="0" destOrd="0" presId="urn:microsoft.com/office/officeart/2005/8/layout/target3"/>
    <dgm:cxn modelId="{9595737C-A9B8-455F-848C-4E89CFAD72A8}" type="presParOf" srcId="{71045F8C-00FA-488E-A7BD-E2E6753D979D}" destId="{3577EC6B-C980-4F34-8C69-4365E7B8FC8C}" srcOrd="0" destOrd="0" presId="urn:microsoft.com/office/officeart/2005/8/layout/target3"/>
    <dgm:cxn modelId="{701CC2C7-B4B7-4D52-9F04-6864B693F711}" type="presParOf" srcId="{71045F8C-00FA-488E-A7BD-E2E6753D979D}" destId="{6940EB87-DC1D-4BC3-9408-9AC2E1FFC039}" srcOrd="1" destOrd="0" presId="urn:microsoft.com/office/officeart/2005/8/layout/target3"/>
    <dgm:cxn modelId="{CAED87F9-6133-473B-9989-99CCB98E0BF9}" type="presParOf" srcId="{71045F8C-00FA-488E-A7BD-E2E6753D979D}" destId="{BC35EE03-4121-4EF9-923D-7CB6D30D358D}" srcOrd="2" destOrd="0" presId="urn:microsoft.com/office/officeart/2005/8/layout/target3"/>
    <dgm:cxn modelId="{69110BDB-A31B-4D09-992F-F553B475DF31}" type="presParOf" srcId="{71045F8C-00FA-488E-A7BD-E2E6753D979D}" destId="{C95EEA27-3CBF-4645-A92D-9D8AF5C1CBFC}" srcOrd="3" destOrd="0" presId="urn:microsoft.com/office/officeart/2005/8/layout/target3"/>
    <dgm:cxn modelId="{D30915D6-0853-40FC-BDB2-102AD6BB3367}" type="presParOf" srcId="{71045F8C-00FA-488E-A7BD-E2E6753D979D}" destId="{851BB866-B6AE-4566-893F-4C635BA974FC}" srcOrd="4" destOrd="0" presId="urn:microsoft.com/office/officeart/2005/8/layout/target3"/>
    <dgm:cxn modelId="{1D558B9D-84F1-4ADC-91B8-8DBFE9A0BB58}" type="presParOf" srcId="{71045F8C-00FA-488E-A7BD-E2E6753D979D}" destId="{643EA938-EDE0-4533-ACCC-D2BD6F3A527C}" srcOrd="5" destOrd="0" presId="urn:microsoft.com/office/officeart/2005/8/layout/target3"/>
    <dgm:cxn modelId="{22BE095C-3F29-486A-B28C-D64628DFF314}" type="presParOf" srcId="{71045F8C-00FA-488E-A7BD-E2E6753D979D}" destId="{92F31B18-D66D-4CC7-89B9-378928DE877D}" srcOrd="6" destOrd="0" presId="urn:microsoft.com/office/officeart/2005/8/layout/target3"/>
    <dgm:cxn modelId="{B29B8B16-076E-4692-9A04-6C67586758FF}" type="presParOf" srcId="{71045F8C-00FA-488E-A7BD-E2E6753D979D}" destId="{902074E1-B931-4618-97F1-FADBE82E9C3C}" srcOrd="7" destOrd="0" presId="urn:microsoft.com/office/officeart/2005/8/layout/target3"/>
    <dgm:cxn modelId="{65F64D21-9081-4684-8C5C-4167989E385A}" type="presParOf" srcId="{71045F8C-00FA-488E-A7BD-E2E6753D979D}" destId="{A3817367-F2BC-482F-8832-FA00B51DCCF3}" srcOrd="8" destOrd="0" presId="urn:microsoft.com/office/officeart/2005/8/layout/target3"/>
    <dgm:cxn modelId="{63E6E7DB-D852-48DA-9355-0DB5B4EB2C89}" type="presParOf" srcId="{71045F8C-00FA-488E-A7BD-E2E6753D979D}" destId="{626ABFF6-56C8-4386-B662-68EC364EED9D}" srcOrd="9" destOrd="0" presId="urn:microsoft.com/office/officeart/2005/8/layout/target3"/>
    <dgm:cxn modelId="{1E3ED6EC-29F6-473E-9A93-FEA3FAE7B397}" type="presParOf" srcId="{71045F8C-00FA-488E-A7BD-E2E6753D979D}" destId="{6DB11F1C-D028-4800-9625-6611CA9DE6D4}" srcOrd="10" destOrd="0" presId="urn:microsoft.com/office/officeart/2005/8/layout/target3"/>
    <dgm:cxn modelId="{67E5EA01-6EF1-4DD2-BA64-B931976F5D77}" type="presParOf" srcId="{71045F8C-00FA-488E-A7BD-E2E6753D979D}" destId="{CDED6FE3-AD8F-4ACC-B6B8-710EDDD97598}" srcOrd="11" destOrd="0" presId="urn:microsoft.com/office/officeart/2005/8/layout/target3"/>
    <dgm:cxn modelId="{86BC8255-E94A-472C-A16D-78B6AFD6D6B5}" type="presParOf" srcId="{71045F8C-00FA-488E-A7BD-E2E6753D979D}" destId="{397AC6D7-84A6-4150-958F-83C92D9ACF38}" srcOrd="12" destOrd="0" presId="urn:microsoft.com/office/officeart/2005/8/layout/target3"/>
    <dgm:cxn modelId="{457AEC7B-7C58-4089-BB5A-E0448FE944D9}" type="presParOf" srcId="{71045F8C-00FA-488E-A7BD-E2E6753D979D}" destId="{D7419528-33A6-416D-9E64-B3F7915C5149}" srcOrd="13" destOrd="0" presId="urn:microsoft.com/office/officeart/2005/8/layout/target3"/>
    <dgm:cxn modelId="{D2F79068-4C97-4C80-ABA3-89CBE56D0F35}" type="presParOf" srcId="{71045F8C-00FA-488E-A7BD-E2E6753D979D}" destId="{97289DF2-90F4-4EC2-A9FC-633B00BAB610}" srcOrd="14" destOrd="0" presId="urn:microsoft.com/office/officeart/2005/8/layout/target3"/>
    <dgm:cxn modelId="{01FC1754-A3DA-4EED-B1DC-B1D99B35334C}" type="presParOf" srcId="{71045F8C-00FA-488E-A7BD-E2E6753D979D}" destId="{234EBA9D-95B4-4C20-A84E-6F65F1085DC6}" srcOrd="15" destOrd="0" presId="urn:microsoft.com/office/officeart/2005/8/layout/target3"/>
    <dgm:cxn modelId="{635A5E5B-7F8A-4E79-9713-5B302B10DC27}" type="presParOf" srcId="{71045F8C-00FA-488E-A7BD-E2E6753D979D}" destId="{12255512-213F-41DF-90A6-8B4CD74A2B52}" srcOrd="16" destOrd="0" presId="urn:microsoft.com/office/officeart/2005/8/layout/target3"/>
    <dgm:cxn modelId="{D775EF78-6F7E-4C0D-8DC2-AD16F3D44263}" type="presParOf" srcId="{71045F8C-00FA-488E-A7BD-E2E6753D979D}" destId="{50C2F88D-8688-44C2-A854-691F34009D3B}" srcOrd="17" destOrd="0" presId="urn:microsoft.com/office/officeart/2005/8/layout/target3"/>
    <dgm:cxn modelId="{91F9B329-DE07-4EAD-BB1E-E3F6F5470747}" type="presParOf" srcId="{71045F8C-00FA-488E-A7BD-E2E6753D979D}" destId="{4D19AB04-24FA-40C2-B203-52AE3D15E171}" srcOrd="18" destOrd="0" presId="urn:microsoft.com/office/officeart/2005/8/layout/target3"/>
    <dgm:cxn modelId="{0BF0A950-6E2C-4C9A-9FD5-DDB96D496F92}" type="presParOf" srcId="{71045F8C-00FA-488E-A7BD-E2E6753D979D}" destId="{832BF48F-0145-4429-9E02-8FCA946CCE9E}" srcOrd="19" destOrd="0" presId="urn:microsoft.com/office/officeart/2005/8/layout/target3"/>
    <dgm:cxn modelId="{B700BE99-CD00-4056-8FB9-409DFEEF9BD6}" type="presParOf" srcId="{71045F8C-00FA-488E-A7BD-E2E6753D979D}" destId="{E7297F21-D4FD-4A41-AE58-814D01A6B5E7}" srcOrd="20" destOrd="0" presId="urn:microsoft.com/office/officeart/2005/8/layout/target3"/>
    <dgm:cxn modelId="{8DA7F1C9-AD8E-499B-B593-544F83709E35}" type="presParOf" srcId="{71045F8C-00FA-488E-A7BD-E2E6753D979D}" destId="{F69A1436-182C-465B-AD7F-FE48E0C090C1}" srcOrd="21" destOrd="0" presId="urn:microsoft.com/office/officeart/2005/8/layout/target3"/>
    <dgm:cxn modelId="{19C58312-6C87-4F5B-A3BE-A12C89CC8CF4}" type="presParOf" srcId="{71045F8C-00FA-488E-A7BD-E2E6753D979D}" destId="{AA41A67C-3D3F-4AE9-9E0F-5D7F7BB2E741}" srcOrd="22" destOrd="0" presId="urn:microsoft.com/office/officeart/2005/8/layout/target3"/>
    <dgm:cxn modelId="{4EABAD59-21E4-426D-860A-5146B9945785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Sýkorová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VY_32_INOVACE_10_Amerika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</a:t>
          </a:r>
          <a:r>
            <a:rPr lang="cs-CZ" sz="1400" kern="1200" dirty="0" smtClean="0"/>
            <a:t>: Zeměpis 7.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Amerika – města a regiony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A87D37-0502-48DD-BD24-30B32A2B4B7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C7BA1F-5CAD-46D9-997A-59CA1042B4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202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Práce s učebnicí – strana 24 – 29,</a:t>
            </a:r>
            <a:r>
              <a:rPr lang="cs-CZ" baseline="0" dirty="0" smtClean="0"/>
              <a:t> při shrnutí regionů USA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C7BA1F-5CAD-46D9-997A-59CA1042B42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392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Práce s textem v učebnici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C7BA1F-5CAD-46D9-997A-59CA1042B42A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806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DA3F9-6381-48C5-8E8F-1F8D0A51652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C7016-4E71-4B56-9DA4-6639AB82188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2730273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7962993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 - test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Skupinová , samostatná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</a:t>
                      </a:r>
                      <a:r>
                        <a:rPr lang="cs-CZ" dirty="0" smtClean="0"/>
                        <a:t>zopakování </a:t>
                      </a:r>
                      <a:r>
                        <a:rPr lang="cs-CZ" smtClean="0"/>
                        <a:t>a procvičení  </a:t>
                      </a:r>
                      <a:r>
                        <a:rPr lang="cs-CZ" dirty="0" smtClean="0"/>
                        <a:t>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470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Amerika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Města USA - dvojice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531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Vyhledej, co je pro dané město typické…čím je město známé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Houston</a:t>
            </a:r>
          </a:p>
          <a:p>
            <a:r>
              <a:rPr lang="cs-CZ" dirty="0" smtClean="0"/>
              <a:t>Atlanta</a:t>
            </a:r>
          </a:p>
          <a:p>
            <a:r>
              <a:rPr lang="cs-CZ" dirty="0" smtClean="0"/>
              <a:t>Seattle</a:t>
            </a:r>
          </a:p>
          <a:p>
            <a:r>
              <a:rPr lang="cs-CZ" dirty="0" smtClean="0"/>
              <a:t>Miami</a:t>
            </a:r>
          </a:p>
          <a:p>
            <a:r>
              <a:rPr lang="cs-CZ" dirty="0" smtClean="0"/>
              <a:t>Las Vegas</a:t>
            </a:r>
          </a:p>
          <a:p>
            <a:r>
              <a:rPr lang="cs-CZ" dirty="0"/>
              <a:t>S</a:t>
            </a:r>
            <a:r>
              <a:rPr lang="cs-CZ" dirty="0" smtClean="0"/>
              <a:t>alt </a:t>
            </a:r>
            <a:r>
              <a:rPr lang="cs-CZ" dirty="0" err="1" smtClean="0"/>
              <a:t>Lake</a:t>
            </a:r>
            <a:r>
              <a:rPr lang="cs-CZ" dirty="0" smtClean="0"/>
              <a:t> City</a:t>
            </a:r>
          </a:p>
          <a:p>
            <a:r>
              <a:rPr lang="cs-CZ" dirty="0" smtClean="0"/>
              <a:t>Detroit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901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i="1" u="sng" dirty="0" smtClean="0"/>
              <a:t>řešení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Houston</a:t>
            </a:r>
          </a:p>
          <a:p>
            <a:r>
              <a:rPr lang="cs-CZ" dirty="0" smtClean="0"/>
              <a:t>Atlanta</a:t>
            </a:r>
          </a:p>
          <a:p>
            <a:r>
              <a:rPr lang="cs-CZ" dirty="0" smtClean="0"/>
              <a:t>Seattle</a:t>
            </a:r>
          </a:p>
          <a:p>
            <a:r>
              <a:rPr lang="cs-CZ" dirty="0" smtClean="0"/>
              <a:t>Miami</a:t>
            </a:r>
          </a:p>
          <a:p>
            <a:r>
              <a:rPr lang="cs-CZ" dirty="0" smtClean="0"/>
              <a:t>Las Vegas</a:t>
            </a:r>
          </a:p>
          <a:p>
            <a:r>
              <a:rPr lang="cs-CZ" dirty="0"/>
              <a:t>S</a:t>
            </a:r>
            <a:r>
              <a:rPr lang="cs-CZ" dirty="0" smtClean="0"/>
              <a:t>alt </a:t>
            </a:r>
            <a:r>
              <a:rPr lang="cs-CZ" dirty="0" err="1" smtClean="0"/>
              <a:t>Lake</a:t>
            </a:r>
            <a:r>
              <a:rPr lang="cs-CZ" dirty="0" smtClean="0"/>
              <a:t> City</a:t>
            </a:r>
          </a:p>
          <a:p>
            <a:r>
              <a:rPr lang="cs-CZ" dirty="0" smtClean="0"/>
              <a:t>Detroit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Ropa</a:t>
            </a:r>
          </a:p>
          <a:p>
            <a:r>
              <a:rPr lang="cs-CZ" dirty="0" err="1" smtClean="0"/>
              <a:t>Coca-cola</a:t>
            </a:r>
            <a:endParaRPr lang="cs-CZ" dirty="0" smtClean="0"/>
          </a:p>
          <a:p>
            <a:r>
              <a:rPr lang="cs-CZ" dirty="0" smtClean="0"/>
              <a:t>Letadla Boeing</a:t>
            </a:r>
          </a:p>
          <a:p>
            <a:r>
              <a:rPr lang="cs-CZ" dirty="0" smtClean="0"/>
              <a:t>Rekreace</a:t>
            </a:r>
          </a:p>
          <a:p>
            <a:r>
              <a:rPr lang="cs-CZ" dirty="0" smtClean="0"/>
              <a:t>Zábava</a:t>
            </a:r>
          </a:p>
          <a:p>
            <a:r>
              <a:rPr lang="cs-CZ" dirty="0" smtClean="0"/>
              <a:t>Měď</a:t>
            </a:r>
          </a:p>
          <a:p>
            <a:r>
              <a:rPr lang="cs-CZ" smtClean="0"/>
              <a:t>Ford</a:t>
            </a:r>
            <a:r>
              <a:rPr lang="cs-CZ" dirty="0" smtClean="0"/>
              <a:t>, General Motors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990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zaměření regionů 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Sever</a:t>
            </a:r>
          </a:p>
          <a:p>
            <a:endParaRPr lang="cs-CZ" dirty="0"/>
          </a:p>
          <a:p>
            <a:r>
              <a:rPr lang="cs-CZ" dirty="0" smtClean="0"/>
              <a:t>Jih </a:t>
            </a:r>
          </a:p>
          <a:p>
            <a:endParaRPr lang="cs-CZ" dirty="0"/>
          </a:p>
          <a:p>
            <a:r>
              <a:rPr lang="cs-CZ" dirty="0" smtClean="0"/>
              <a:t>západ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821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i="1" u="sng" smtClean="0"/>
              <a:t>kontrola </a:t>
            </a:r>
            <a:br>
              <a:rPr lang="cs-CZ" b="1" i="1" u="sng" smtClean="0"/>
            </a:br>
            <a:r>
              <a:rPr lang="cs-CZ" b="1" i="1" u="sng" smtClean="0"/>
              <a:t> </a:t>
            </a:r>
            <a:r>
              <a:rPr lang="cs-CZ" b="1" i="1" u="sng" dirty="0" smtClean="0"/>
              <a:t>hlavní zaměření regionů  USA</a:t>
            </a:r>
            <a:endParaRPr lang="cs-CZ" b="1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</a:rPr>
              <a:t>Sever</a:t>
            </a:r>
            <a:r>
              <a:rPr lang="cs-CZ" dirty="0" smtClean="0"/>
              <a:t> – všechna odvětví průmyslu, intenzivní zemědělství, hodně lidí, obchod, finance</a:t>
            </a:r>
          </a:p>
          <a:p>
            <a:endParaRPr lang="cs-CZ" dirty="0"/>
          </a:p>
          <a:p>
            <a:r>
              <a:rPr lang="cs-CZ" i="1" u="sng" dirty="0" smtClean="0">
                <a:solidFill>
                  <a:srgbClr val="FF0000"/>
                </a:solidFill>
              </a:rPr>
              <a:t>Jih</a:t>
            </a:r>
            <a:r>
              <a:rPr lang="cs-CZ" dirty="0" smtClean="0"/>
              <a:t> – zemědělství, ropný průmysl, turistika</a:t>
            </a:r>
          </a:p>
          <a:p>
            <a:endParaRPr lang="cs-CZ" dirty="0" smtClean="0"/>
          </a:p>
          <a:p>
            <a:r>
              <a:rPr lang="cs-CZ" i="1" u="sng" dirty="0" smtClean="0">
                <a:solidFill>
                  <a:srgbClr val="FF0000"/>
                </a:solidFill>
              </a:rPr>
              <a:t>Západ</a:t>
            </a:r>
            <a:r>
              <a:rPr lang="cs-CZ" dirty="0" smtClean="0"/>
              <a:t> – region budoucnosti, hodně nerostných surovin, rychlý rozvoj průmyslu, turistika – národní parky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082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</TotalTime>
  <Words>195</Words>
  <Application>Microsoft Office PowerPoint</Application>
  <PresentationFormat>Předvádění na obrazovce (4:3)</PresentationFormat>
  <Paragraphs>59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Arkýř</vt:lpstr>
      <vt:lpstr>Motiv sady Office</vt:lpstr>
      <vt:lpstr>Prezentace aplikace PowerPoint</vt:lpstr>
      <vt:lpstr>Prezentace aplikace PowerPoint</vt:lpstr>
      <vt:lpstr>Amerika</vt:lpstr>
      <vt:lpstr>Vyhledej, co je pro dané město typické…čím je město známé</vt:lpstr>
      <vt:lpstr> řešení </vt:lpstr>
      <vt:lpstr>Hlavní zaměření regionů USA</vt:lpstr>
      <vt:lpstr>kontrola   hlavní zaměření regionů  USA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Amerika</dc:title>
  <dc:creator>Sýkorová Jana</dc:creator>
  <cp:lastModifiedBy>Sýkorová Jana</cp:lastModifiedBy>
  <cp:revision>12</cp:revision>
  <dcterms:created xsi:type="dcterms:W3CDTF">2012-05-11T15:01:15Z</dcterms:created>
  <dcterms:modified xsi:type="dcterms:W3CDTF">2012-05-17T17:14:02Z</dcterms:modified>
</cp:coreProperties>
</file>