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4" r:id="rId3"/>
    <p:sldId id="265" r:id="rId4"/>
    <p:sldId id="256" r:id="rId5"/>
    <p:sldId id="257" r:id="rId6"/>
    <p:sldId id="258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VY_32_INOVACE_11_Amerika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Amerika - státy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Zeměpis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C6F224-9EFD-4CE0-B193-C5F378F33851}" type="presOf" srcId="{DAEA276B-ECF9-46F6-A7D3-4693B2D32BC4}" destId="{F69A1436-182C-465B-AD7F-FE48E0C090C1}" srcOrd="1" destOrd="0" presId="urn:microsoft.com/office/officeart/2005/8/layout/target3"/>
    <dgm:cxn modelId="{D077D71E-1788-4C23-A3F3-BD826FD7F10C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5610358-1B39-424F-A840-AE3F2FACB395}" type="presOf" srcId="{FBBFC3EA-9D9D-4F3A-BEA6-9C2C0E46BF20}" destId="{643EA938-EDE0-4533-ACCC-D2BD6F3A527C}" srcOrd="0" destOrd="0" presId="urn:microsoft.com/office/officeart/2005/8/layout/target3"/>
    <dgm:cxn modelId="{7516A2C0-0043-4A62-8E0F-57421E791EF7}" type="presOf" srcId="{445C7998-7549-48B0-BD68-D4F0167F02E5}" destId="{4D19AB04-24FA-40C2-B203-52AE3D15E171}" srcOrd="1" destOrd="0" presId="urn:microsoft.com/office/officeart/2005/8/layout/target3"/>
    <dgm:cxn modelId="{497B75FB-1F74-4D27-ADC9-A46E37F9C685}" type="presOf" srcId="{019433A1-1324-4DE1-9E6F-32B851095F74}" destId="{A3817367-F2BC-482F-8832-FA00B51DCCF3}" srcOrd="0" destOrd="0" presId="urn:microsoft.com/office/officeart/2005/8/layout/target3"/>
    <dgm:cxn modelId="{F27DECC8-4677-4291-8371-23B4856F04F3}" type="presOf" srcId="{FBBFC3EA-9D9D-4F3A-BEA6-9C2C0E46BF20}" destId="{832BF48F-0145-4429-9E02-8FCA946CCE9E}" srcOrd="1" destOrd="0" presId="urn:microsoft.com/office/officeart/2005/8/layout/target3"/>
    <dgm:cxn modelId="{C015A1C5-05AE-4F0D-82CE-EC513CF6707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E2F551B-BAA4-4EDF-B09F-F748D1CA16ED}" type="presOf" srcId="{C73C7642-F245-4585-8F88-243F9FAEF6CA}" destId="{AA41A67C-3D3F-4AE9-9E0F-5D7F7BB2E741}" srcOrd="1" destOrd="0" presId="urn:microsoft.com/office/officeart/2005/8/layout/target3"/>
    <dgm:cxn modelId="{09848685-8139-4474-BC8F-62D7347C1A3B}" type="presOf" srcId="{019433A1-1324-4DE1-9E6F-32B851095F74}" destId="{E7297F21-D4FD-4A41-AE58-814D01A6B5E7}" srcOrd="1" destOrd="0" presId="urn:microsoft.com/office/officeart/2005/8/layout/target3"/>
    <dgm:cxn modelId="{AA133682-BA9A-4B5D-B65D-66763387E5FF}" type="presOf" srcId="{C73C7642-F245-4585-8F88-243F9FAEF6CA}" destId="{97289DF2-90F4-4EC2-A9FC-633B00BAB610}" srcOrd="0" destOrd="0" presId="urn:microsoft.com/office/officeart/2005/8/layout/target3"/>
    <dgm:cxn modelId="{0D20180F-B7DA-43E2-8BFE-F7F066807860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ACE0E02-63DF-4580-9006-C65DA583347E}" type="presOf" srcId="{DAEA276B-ECF9-46F6-A7D3-4693B2D32BC4}" destId="{CDED6FE3-AD8F-4ACC-B6B8-710EDDD97598}" srcOrd="0" destOrd="0" presId="urn:microsoft.com/office/officeart/2005/8/layout/target3"/>
    <dgm:cxn modelId="{014F94CA-9B99-4E7D-802B-8550459B2CD4}" type="presOf" srcId="{EBC41103-E2E5-4D48-9B4B-425520D3D098}" destId="{50C2F88D-8688-44C2-A854-691F34009D3B}" srcOrd="0" destOrd="0" presId="urn:microsoft.com/office/officeart/2005/8/layout/target3"/>
    <dgm:cxn modelId="{2F2DFE82-B827-439F-9AD8-C14193825B67}" type="presParOf" srcId="{71045F8C-00FA-488E-A7BD-E2E6753D979D}" destId="{3577EC6B-C980-4F34-8C69-4365E7B8FC8C}" srcOrd="0" destOrd="0" presId="urn:microsoft.com/office/officeart/2005/8/layout/target3"/>
    <dgm:cxn modelId="{C4F9DAE5-7136-4756-B22C-9CFAC0C91FE1}" type="presParOf" srcId="{71045F8C-00FA-488E-A7BD-E2E6753D979D}" destId="{6940EB87-DC1D-4BC3-9408-9AC2E1FFC039}" srcOrd="1" destOrd="0" presId="urn:microsoft.com/office/officeart/2005/8/layout/target3"/>
    <dgm:cxn modelId="{D4E98885-B914-4E38-8621-F4B182106E6D}" type="presParOf" srcId="{71045F8C-00FA-488E-A7BD-E2E6753D979D}" destId="{BC35EE03-4121-4EF9-923D-7CB6D30D358D}" srcOrd="2" destOrd="0" presId="urn:microsoft.com/office/officeart/2005/8/layout/target3"/>
    <dgm:cxn modelId="{FDBA3590-E2C2-4C7C-A45C-ADBC46F98324}" type="presParOf" srcId="{71045F8C-00FA-488E-A7BD-E2E6753D979D}" destId="{C95EEA27-3CBF-4645-A92D-9D8AF5C1CBFC}" srcOrd="3" destOrd="0" presId="urn:microsoft.com/office/officeart/2005/8/layout/target3"/>
    <dgm:cxn modelId="{688F386C-AB0A-4240-98C4-BE7D9B500DF1}" type="presParOf" srcId="{71045F8C-00FA-488E-A7BD-E2E6753D979D}" destId="{851BB866-B6AE-4566-893F-4C635BA974FC}" srcOrd="4" destOrd="0" presId="urn:microsoft.com/office/officeart/2005/8/layout/target3"/>
    <dgm:cxn modelId="{50AB1035-F196-4CFA-BCEC-7F680F964D8F}" type="presParOf" srcId="{71045F8C-00FA-488E-A7BD-E2E6753D979D}" destId="{643EA938-EDE0-4533-ACCC-D2BD6F3A527C}" srcOrd="5" destOrd="0" presId="urn:microsoft.com/office/officeart/2005/8/layout/target3"/>
    <dgm:cxn modelId="{A18E9376-C60B-4DC5-B137-CD89E94C1E87}" type="presParOf" srcId="{71045F8C-00FA-488E-A7BD-E2E6753D979D}" destId="{92F31B18-D66D-4CC7-89B9-378928DE877D}" srcOrd="6" destOrd="0" presId="urn:microsoft.com/office/officeart/2005/8/layout/target3"/>
    <dgm:cxn modelId="{F9B3728E-C00B-473B-B7E3-A74E469300B8}" type="presParOf" srcId="{71045F8C-00FA-488E-A7BD-E2E6753D979D}" destId="{902074E1-B931-4618-97F1-FADBE82E9C3C}" srcOrd="7" destOrd="0" presId="urn:microsoft.com/office/officeart/2005/8/layout/target3"/>
    <dgm:cxn modelId="{350D7CE6-7564-4259-8524-271A8F378DBF}" type="presParOf" srcId="{71045F8C-00FA-488E-A7BD-E2E6753D979D}" destId="{A3817367-F2BC-482F-8832-FA00B51DCCF3}" srcOrd="8" destOrd="0" presId="urn:microsoft.com/office/officeart/2005/8/layout/target3"/>
    <dgm:cxn modelId="{6091EF88-F387-49B3-B096-5A81B93C8746}" type="presParOf" srcId="{71045F8C-00FA-488E-A7BD-E2E6753D979D}" destId="{626ABFF6-56C8-4386-B662-68EC364EED9D}" srcOrd="9" destOrd="0" presId="urn:microsoft.com/office/officeart/2005/8/layout/target3"/>
    <dgm:cxn modelId="{036F1F51-1BA2-48FF-B60D-ACEC5167D720}" type="presParOf" srcId="{71045F8C-00FA-488E-A7BD-E2E6753D979D}" destId="{6DB11F1C-D028-4800-9625-6611CA9DE6D4}" srcOrd="10" destOrd="0" presId="urn:microsoft.com/office/officeart/2005/8/layout/target3"/>
    <dgm:cxn modelId="{C48AAC34-6523-46CD-8A33-5070D30DB0D1}" type="presParOf" srcId="{71045F8C-00FA-488E-A7BD-E2E6753D979D}" destId="{CDED6FE3-AD8F-4ACC-B6B8-710EDDD97598}" srcOrd="11" destOrd="0" presId="urn:microsoft.com/office/officeart/2005/8/layout/target3"/>
    <dgm:cxn modelId="{DF92BA0B-0138-479A-9316-331C0C7CA5F4}" type="presParOf" srcId="{71045F8C-00FA-488E-A7BD-E2E6753D979D}" destId="{397AC6D7-84A6-4150-958F-83C92D9ACF38}" srcOrd="12" destOrd="0" presId="urn:microsoft.com/office/officeart/2005/8/layout/target3"/>
    <dgm:cxn modelId="{05111BE4-5C36-480B-852D-5D85B6C4004D}" type="presParOf" srcId="{71045F8C-00FA-488E-A7BD-E2E6753D979D}" destId="{D7419528-33A6-416D-9E64-B3F7915C5149}" srcOrd="13" destOrd="0" presId="urn:microsoft.com/office/officeart/2005/8/layout/target3"/>
    <dgm:cxn modelId="{4B61817B-DF53-413A-9F02-D228AB4DBF23}" type="presParOf" srcId="{71045F8C-00FA-488E-A7BD-E2E6753D979D}" destId="{97289DF2-90F4-4EC2-A9FC-633B00BAB610}" srcOrd="14" destOrd="0" presId="urn:microsoft.com/office/officeart/2005/8/layout/target3"/>
    <dgm:cxn modelId="{8F590754-97A7-44DA-89D9-BDBAA8C70887}" type="presParOf" srcId="{71045F8C-00FA-488E-A7BD-E2E6753D979D}" destId="{234EBA9D-95B4-4C20-A84E-6F65F1085DC6}" srcOrd="15" destOrd="0" presId="urn:microsoft.com/office/officeart/2005/8/layout/target3"/>
    <dgm:cxn modelId="{696547D1-E10C-4001-86FF-9E385FC3B05E}" type="presParOf" srcId="{71045F8C-00FA-488E-A7BD-E2E6753D979D}" destId="{12255512-213F-41DF-90A6-8B4CD74A2B52}" srcOrd="16" destOrd="0" presId="urn:microsoft.com/office/officeart/2005/8/layout/target3"/>
    <dgm:cxn modelId="{25741184-15DA-4906-8174-6B0802EA9354}" type="presParOf" srcId="{71045F8C-00FA-488E-A7BD-E2E6753D979D}" destId="{50C2F88D-8688-44C2-A854-691F34009D3B}" srcOrd="17" destOrd="0" presId="urn:microsoft.com/office/officeart/2005/8/layout/target3"/>
    <dgm:cxn modelId="{CEEBF28D-49B9-44A0-928C-0E36C0F2F809}" type="presParOf" srcId="{71045F8C-00FA-488E-A7BD-E2E6753D979D}" destId="{4D19AB04-24FA-40C2-B203-52AE3D15E171}" srcOrd="18" destOrd="0" presId="urn:microsoft.com/office/officeart/2005/8/layout/target3"/>
    <dgm:cxn modelId="{47D49F68-4E3B-4F65-BA0B-7700A5744EB2}" type="presParOf" srcId="{71045F8C-00FA-488E-A7BD-E2E6753D979D}" destId="{832BF48F-0145-4429-9E02-8FCA946CCE9E}" srcOrd="19" destOrd="0" presId="urn:microsoft.com/office/officeart/2005/8/layout/target3"/>
    <dgm:cxn modelId="{DBDBAA71-131C-403A-9742-D6D1F380EB02}" type="presParOf" srcId="{71045F8C-00FA-488E-A7BD-E2E6753D979D}" destId="{E7297F21-D4FD-4A41-AE58-814D01A6B5E7}" srcOrd="20" destOrd="0" presId="urn:microsoft.com/office/officeart/2005/8/layout/target3"/>
    <dgm:cxn modelId="{413993B2-19DD-4AAD-9301-FE9BF64B0E5B}" type="presParOf" srcId="{71045F8C-00FA-488E-A7BD-E2E6753D979D}" destId="{F69A1436-182C-465B-AD7F-FE48E0C090C1}" srcOrd="21" destOrd="0" presId="urn:microsoft.com/office/officeart/2005/8/layout/target3"/>
    <dgm:cxn modelId="{0DD25EE9-D749-4DC1-9A7E-7B5DDE580A0B}" type="presParOf" srcId="{71045F8C-00FA-488E-A7BD-E2E6753D979D}" destId="{AA41A67C-3D3F-4AE9-9E0F-5D7F7BB2E741}" srcOrd="22" destOrd="0" presId="urn:microsoft.com/office/officeart/2005/8/layout/target3"/>
    <dgm:cxn modelId="{A693121F-0204-4C8C-84D3-549A99809C5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VY_32_INOVACE_11_Amerika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Zeměpis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Amerika - státy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27DC8-3E49-4F3B-AF59-DBF84C82505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5E24D9-B20E-468D-B35F-2209A1B189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2588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2559147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Státy Ameriky</a:t>
            </a:r>
          </a:p>
        </p:txBody>
      </p:sp>
    </p:spTree>
    <p:extLst>
      <p:ext uri="{BB962C8B-B14F-4D97-AF65-F5344CB8AC3E}">
        <p14:creationId xmlns:p14="http://schemas.microsoft.com/office/powerpoint/2010/main" val="386887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/>
              <a:t>Doplň názvy států a jejich hlavní </a:t>
            </a:r>
            <a:r>
              <a:rPr lang="cs-CZ" b="1" i="1" u="sng" dirty="0" smtClean="0"/>
              <a:t>města:</a:t>
            </a:r>
            <a:endParaRPr lang="cs-CZ" b="1" i="1" u="sng" dirty="0"/>
          </a:p>
          <a:p>
            <a:r>
              <a:rPr lang="cs-CZ" b="1" dirty="0" smtClean="0"/>
              <a:t>K . . . . . </a:t>
            </a:r>
          </a:p>
          <a:p>
            <a:r>
              <a:rPr lang="cs-CZ" b="1" dirty="0" smtClean="0"/>
              <a:t>S . . . . . . S . . . . A . . . . . . .</a:t>
            </a:r>
          </a:p>
          <a:p>
            <a:r>
              <a:rPr lang="cs-CZ" b="1" dirty="0" smtClean="0"/>
              <a:t>M . . . . . </a:t>
            </a:r>
          </a:p>
          <a:p>
            <a:endParaRPr lang="cs-CZ" b="1" dirty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b="1" dirty="0"/>
              <a:t>Státy </a:t>
            </a:r>
            <a:r>
              <a:rPr lang="cs-CZ" b="1" dirty="0" smtClean="0"/>
              <a:t>Severní Ameriky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188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Státy </a:t>
            </a:r>
            <a:r>
              <a:rPr lang="cs-CZ" b="1" dirty="0" smtClean="0"/>
              <a:t>Severní Ameriky - </a:t>
            </a: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/>
              <a:t>Doplň názvy států a jejich hlavní </a:t>
            </a:r>
            <a:r>
              <a:rPr lang="cs-CZ" b="1" i="1" u="sng" dirty="0" smtClean="0"/>
              <a:t>města:</a:t>
            </a:r>
            <a:endParaRPr lang="cs-CZ" b="1" i="1" u="sng" dirty="0"/>
          </a:p>
          <a:p>
            <a:r>
              <a:rPr lang="cs-CZ" b="1" dirty="0" smtClean="0"/>
              <a:t>K</a:t>
            </a:r>
            <a:r>
              <a:rPr lang="cs-CZ" dirty="0" smtClean="0"/>
              <a:t>anada				Ottawa</a:t>
            </a:r>
          </a:p>
          <a:p>
            <a:r>
              <a:rPr lang="cs-CZ" b="1" dirty="0" smtClean="0"/>
              <a:t>S</a:t>
            </a:r>
            <a:r>
              <a:rPr lang="cs-CZ" dirty="0" smtClean="0"/>
              <a:t>pojené státy americké		Washington</a:t>
            </a:r>
          </a:p>
          <a:p>
            <a:r>
              <a:rPr lang="cs-CZ" b="1" dirty="0" smtClean="0"/>
              <a:t>M</a:t>
            </a:r>
            <a:r>
              <a:rPr lang="cs-CZ" dirty="0" smtClean="0"/>
              <a:t>exiko				Ciudad de </a:t>
            </a:r>
            <a:r>
              <a:rPr lang="cs-CZ" dirty="0" err="1" smtClean="0"/>
              <a:t>México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9215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Státy </a:t>
            </a:r>
            <a:r>
              <a:rPr lang="cs-CZ" b="1" dirty="0"/>
              <a:t>J</a:t>
            </a:r>
            <a:r>
              <a:rPr lang="cs-CZ" b="1" dirty="0" smtClean="0"/>
              <a:t>ižní Ameriky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Doplň názvy států a jejich hlavní města:</a:t>
            </a:r>
          </a:p>
          <a:p>
            <a:r>
              <a:rPr lang="cs-CZ" b="1" dirty="0" smtClean="0"/>
              <a:t>K . . . . . . E</a:t>
            </a:r>
          </a:p>
          <a:p>
            <a:r>
              <a:rPr lang="cs-CZ" b="1" dirty="0" smtClean="0"/>
              <a:t>V . . . . . . . A</a:t>
            </a:r>
          </a:p>
          <a:p>
            <a:r>
              <a:rPr lang="cs-CZ" b="1" dirty="0" smtClean="0"/>
              <a:t>G . . . . A</a:t>
            </a:r>
          </a:p>
          <a:p>
            <a:r>
              <a:rPr lang="cs-CZ" b="1" dirty="0" smtClean="0"/>
              <a:t>S . . . . . M</a:t>
            </a:r>
          </a:p>
          <a:p>
            <a:r>
              <a:rPr lang="cs-CZ" b="1" dirty="0" smtClean="0"/>
              <a:t>U . . . . . Y</a:t>
            </a:r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96976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Státy Jižní Ameriky - </a:t>
            </a:r>
            <a:r>
              <a:rPr lang="cs-CZ" dirty="0" smtClean="0"/>
              <a:t>řešení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u="sng" dirty="0" smtClean="0"/>
              <a:t>Doplň názvy států a jejich hlavní města:</a:t>
            </a:r>
          </a:p>
          <a:p>
            <a:r>
              <a:rPr lang="cs-CZ" b="1" dirty="0" smtClean="0"/>
              <a:t>K</a:t>
            </a:r>
            <a:r>
              <a:rPr lang="cs-CZ" dirty="0" smtClean="0"/>
              <a:t>olumbie		Bogota</a:t>
            </a:r>
          </a:p>
          <a:p>
            <a:r>
              <a:rPr lang="cs-CZ" b="1" dirty="0" smtClean="0"/>
              <a:t>V</a:t>
            </a:r>
            <a:r>
              <a:rPr lang="cs-CZ" dirty="0" smtClean="0"/>
              <a:t>enezuela		Caracas</a:t>
            </a:r>
          </a:p>
          <a:p>
            <a:r>
              <a:rPr lang="cs-CZ" b="1" dirty="0" smtClean="0"/>
              <a:t>G</a:t>
            </a:r>
            <a:r>
              <a:rPr lang="cs-CZ" dirty="0" smtClean="0"/>
              <a:t>uyana		Georgetown</a:t>
            </a:r>
          </a:p>
          <a:p>
            <a:r>
              <a:rPr lang="cs-CZ" b="1" dirty="0" smtClean="0"/>
              <a:t>S</a:t>
            </a:r>
            <a:r>
              <a:rPr lang="cs-CZ" dirty="0" smtClean="0"/>
              <a:t>urinam		Paramaribo</a:t>
            </a:r>
          </a:p>
          <a:p>
            <a:r>
              <a:rPr lang="cs-CZ" dirty="0" smtClean="0"/>
              <a:t>Uruguay		Montevideo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04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Andské země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i="1" u="sng" dirty="0"/>
              <a:t>Doplň názvy států a jejich hlavní </a:t>
            </a:r>
            <a:r>
              <a:rPr lang="cs-CZ" b="1" i="1" u="sng" dirty="0" smtClean="0"/>
              <a:t>města:</a:t>
            </a:r>
            <a:endParaRPr lang="cs-CZ" b="1" i="1" u="sng" dirty="0"/>
          </a:p>
          <a:p>
            <a:r>
              <a:rPr lang="cs-CZ" b="1" dirty="0" smtClean="0"/>
              <a:t>E . . . . . R</a:t>
            </a:r>
            <a:endParaRPr lang="cs-CZ" b="1" dirty="0"/>
          </a:p>
          <a:p>
            <a:r>
              <a:rPr lang="cs-CZ" b="1" dirty="0" smtClean="0"/>
              <a:t>P . . U</a:t>
            </a:r>
          </a:p>
          <a:p>
            <a:r>
              <a:rPr lang="cs-CZ" b="1" dirty="0" smtClean="0"/>
              <a:t>B . . . . . E</a:t>
            </a:r>
          </a:p>
          <a:p>
            <a:r>
              <a:rPr lang="cs-CZ" b="1" dirty="0" smtClean="0"/>
              <a:t>Ch . . E</a:t>
            </a:r>
          </a:p>
          <a:p>
            <a:r>
              <a:rPr lang="cs-CZ" b="1" dirty="0" smtClean="0"/>
              <a:t>A . . . . . . . 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8995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b="1" dirty="0" smtClean="0"/>
              <a:t>Andské země</a:t>
            </a:r>
            <a:r>
              <a:rPr lang="cs-CZ" dirty="0" smtClean="0"/>
              <a:t> - řešení</a:t>
            </a:r>
            <a:endParaRPr lang="cs-CZ" b="1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>
            <a:normAutofit/>
          </a:bodyPr>
          <a:lstStyle/>
          <a:p>
            <a:r>
              <a:rPr lang="cs-CZ" b="1" i="1" u="sng" dirty="0"/>
              <a:t>Doplň názvy států a jejich hlavní </a:t>
            </a:r>
            <a:r>
              <a:rPr lang="cs-CZ" b="1" i="1" u="sng" dirty="0" smtClean="0"/>
              <a:t>města:</a:t>
            </a:r>
            <a:endParaRPr lang="cs-CZ" b="1" i="1" u="sng" dirty="0"/>
          </a:p>
          <a:p>
            <a:r>
              <a:rPr lang="cs-CZ" b="1" dirty="0" smtClean="0"/>
              <a:t>E</a:t>
            </a:r>
            <a:r>
              <a:rPr lang="cs-CZ" dirty="0" smtClean="0"/>
              <a:t>kvádor		Quito</a:t>
            </a:r>
          </a:p>
          <a:p>
            <a:r>
              <a:rPr lang="cs-CZ" b="1" dirty="0"/>
              <a:t>P</a:t>
            </a:r>
            <a:r>
              <a:rPr lang="cs-CZ" dirty="0" smtClean="0"/>
              <a:t>eru 		Lima</a:t>
            </a:r>
          </a:p>
          <a:p>
            <a:r>
              <a:rPr lang="cs-CZ" b="1" dirty="0" smtClean="0"/>
              <a:t>B</a:t>
            </a:r>
            <a:r>
              <a:rPr lang="cs-CZ" dirty="0" smtClean="0"/>
              <a:t>olívie		La Paz</a:t>
            </a:r>
          </a:p>
          <a:p>
            <a:r>
              <a:rPr lang="cs-CZ" b="1" dirty="0" smtClean="0"/>
              <a:t>Ch</a:t>
            </a:r>
            <a:r>
              <a:rPr lang="cs-CZ" dirty="0" smtClean="0"/>
              <a:t>ile		Santiago </a:t>
            </a:r>
          </a:p>
          <a:p>
            <a:r>
              <a:rPr lang="cs-CZ" b="1" dirty="0" smtClean="0"/>
              <a:t>A</a:t>
            </a:r>
            <a:r>
              <a:rPr lang="cs-CZ" dirty="0" smtClean="0"/>
              <a:t>rgentina		Buenos Aires	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4937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124</TotalTime>
  <Words>250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Arkýř</vt:lpstr>
      <vt:lpstr>Motiv sady Office</vt:lpstr>
      <vt:lpstr>Prezentace aplikace PowerPoint</vt:lpstr>
      <vt:lpstr>Prezentace aplikace PowerPoint</vt:lpstr>
      <vt:lpstr>Státy Ameriky</vt:lpstr>
      <vt:lpstr>Státy Severní Ameriky</vt:lpstr>
      <vt:lpstr>Státy Severní Ameriky - řešení</vt:lpstr>
      <vt:lpstr>Státy Jižní Ameriky</vt:lpstr>
      <vt:lpstr>Státy Jižní Ameriky - řešení </vt:lpstr>
      <vt:lpstr>Andské země</vt:lpstr>
      <vt:lpstr>Andské země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17</cp:revision>
  <dcterms:created xsi:type="dcterms:W3CDTF">2012-05-08T16:41:13Z</dcterms:created>
  <dcterms:modified xsi:type="dcterms:W3CDTF">2012-05-17T17:23:08Z</dcterms:modified>
</cp:coreProperties>
</file>