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notesMasterIdLst>
    <p:notesMasterId r:id="rId10"/>
  </p:notesMasterIdLst>
  <p:sldIdLst>
    <p:sldId id="262" r:id="rId3"/>
    <p:sldId id="263" r:id="rId4"/>
    <p:sldId id="256" r:id="rId5"/>
    <p:sldId id="257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Sýkorová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VY_32_INOVACE_11_Asie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Asie – popletený cestovatel 1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Zeměpis 7.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156EBF8-D917-4476-AEAA-A11136C5EAF7}" type="presOf" srcId="{FBBFC3EA-9D9D-4F3A-BEA6-9C2C0E46BF20}" destId="{832BF48F-0145-4429-9E02-8FCA946CCE9E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C25468A-11AF-4AEF-BB3A-BB2535E96777}" type="presOf" srcId="{C73C7642-F245-4585-8F88-243F9FAEF6CA}" destId="{97289DF2-90F4-4EC2-A9FC-633B00BAB610}" srcOrd="0" destOrd="0" presId="urn:microsoft.com/office/officeart/2005/8/layout/target3"/>
    <dgm:cxn modelId="{BA617EC6-088E-4016-A332-EB7EDD7A20E4}" type="presOf" srcId="{445C7998-7549-48B0-BD68-D4F0167F02E5}" destId="{4D19AB04-24FA-40C2-B203-52AE3D15E17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95D838E6-CEFF-413C-8D84-1AD890D506BE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0137D6D-3F2B-4576-9BF3-60FB6E548962}" type="presOf" srcId="{EBC41103-E2E5-4D48-9B4B-425520D3D098}" destId="{F969C235-9271-4D34-B740-D627A121CAD0}" srcOrd="1" destOrd="0" presId="urn:microsoft.com/office/officeart/2005/8/layout/target3"/>
    <dgm:cxn modelId="{6DFA57BD-DF4C-4F4B-A9DD-CEF8FC6CA924}" type="presOf" srcId="{EBC41103-E2E5-4D48-9B4B-425520D3D098}" destId="{50C2F88D-8688-44C2-A854-691F34009D3B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E1FB8FDB-A063-4D82-AA4E-1F1A22879ECF}" type="presOf" srcId="{FBBFC3EA-9D9D-4F3A-BEA6-9C2C0E46BF20}" destId="{643EA938-EDE0-4533-ACCC-D2BD6F3A527C}" srcOrd="0" destOrd="0" presId="urn:microsoft.com/office/officeart/2005/8/layout/target3"/>
    <dgm:cxn modelId="{1DB1C7CC-FADF-4005-8C00-EB29C4852AEB}" type="presOf" srcId="{C73C7642-F245-4585-8F88-243F9FAEF6CA}" destId="{AA41A67C-3D3F-4AE9-9E0F-5D7F7BB2E741}" srcOrd="1" destOrd="0" presId="urn:microsoft.com/office/officeart/2005/8/layout/target3"/>
    <dgm:cxn modelId="{09F1382A-081F-4A6C-B0AF-053FBA9A80D2}" type="presOf" srcId="{DAEA276B-ECF9-46F6-A7D3-4693B2D32BC4}" destId="{CDED6FE3-AD8F-4ACC-B6B8-710EDDD97598}" srcOrd="0" destOrd="0" presId="urn:microsoft.com/office/officeart/2005/8/layout/target3"/>
    <dgm:cxn modelId="{D13432F7-7B10-4EE0-B74E-ACA7946F18BF}" type="presOf" srcId="{019433A1-1324-4DE1-9E6F-32B851095F74}" destId="{E7297F21-D4FD-4A41-AE58-814D01A6B5E7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12B286AD-AE20-4370-A41A-8B87D6AF3A30}" type="presOf" srcId="{445C7998-7549-48B0-BD68-D4F0167F02E5}" destId="{BC35EE03-4121-4EF9-923D-7CB6D30D358D}" srcOrd="0" destOrd="0" presId="urn:microsoft.com/office/officeart/2005/8/layout/target3"/>
    <dgm:cxn modelId="{3ECB83FC-D09E-4555-AF8B-1CE1256B6EF4}" type="presOf" srcId="{39F8B381-5807-488E-AC22-73DD4140ED4A}" destId="{71045F8C-00FA-488E-A7BD-E2E6753D979D}" srcOrd="0" destOrd="0" presId="urn:microsoft.com/office/officeart/2005/8/layout/target3"/>
    <dgm:cxn modelId="{F9298A24-250D-482F-96B4-66F4024A90B2}" type="presOf" srcId="{DAEA276B-ECF9-46F6-A7D3-4693B2D32BC4}" destId="{F69A1436-182C-465B-AD7F-FE48E0C090C1}" srcOrd="1" destOrd="0" presId="urn:microsoft.com/office/officeart/2005/8/layout/target3"/>
    <dgm:cxn modelId="{04F7EA9F-8239-4D16-B70A-BADCCFE11554}" type="presParOf" srcId="{71045F8C-00FA-488E-A7BD-E2E6753D979D}" destId="{3577EC6B-C980-4F34-8C69-4365E7B8FC8C}" srcOrd="0" destOrd="0" presId="urn:microsoft.com/office/officeart/2005/8/layout/target3"/>
    <dgm:cxn modelId="{476599A3-6036-4B5E-B269-943F52366785}" type="presParOf" srcId="{71045F8C-00FA-488E-A7BD-E2E6753D979D}" destId="{6940EB87-DC1D-4BC3-9408-9AC2E1FFC039}" srcOrd="1" destOrd="0" presId="urn:microsoft.com/office/officeart/2005/8/layout/target3"/>
    <dgm:cxn modelId="{2349325B-ECE6-4117-AA6C-35511826BF39}" type="presParOf" srcId="{71045F8C-00FA-488E-A7BD-E2E6753D979D}" destId="{BC35EE03-4121-4EF9-923D-7CB6D30D358D}" srcOrd="2" destOrd="0" presId="urn:microsoft.com/office/officeart/2005/8/layout/target3"/>
    <dgm:cxn modelId="{A786E8D4-EA54-42F9-9AFF-9DD0CE623FF3}" type="presParOf" srcId="{71045F8C-00FA-488E-A7BD-E2E6753D979D}" destId="{C95EEA27-3CBF-4645-A92D-9D8AF5C1CBFC}" srcOrd="3" destOrd="0" presId="urn:microsoft.com/office/officeart/2005/8/layout/target3"/>
    <dgm:cxn modelId="{DF880297-5365-4B43-88F2-47154B54050A}" type="presParOf" srcId="{71045F8C-00FA-488E-A7BD-E2E6753D979D}" destId="{851BB866-B6AE-4566-893F-4C635BA974FC}" srcOrd="4" destOrd="0" presId="urn:microsoft.com/office/officeart/2005/8/layout/target3"/>
    <dgm:cxn modelId="{EB93A156-2A00-4222-A2AD-AF1CD69843E0}" type="presParOf" srcId="{71045F8C-00FA-488E-A7BD-E2E6753D979D}" destId="{643EA938-EDE0-4533-ACCC-D2BD6F3A527C}" srcOrd="5" destOrd="0" presId="urn:microsoft.com/office/officeart/2005/8/layout/target3"/>
    <dgm:cxn modelId="{DC3414A6-53E9-4EAE-A136-75A4CC5D0648}" type="presParOf" srcId="{71045F8C-00FA-488E-A7BD-E2E6753D979D}" destId="{92F31B18-D66D-4CC7-89B9-378928DE877D}" srcOrd="6" destOrd="0" presId="urn:microsoft.com/office/officeart/2005/8/layout/target3"/>
    <dgm:cxn modelId="{EA20393A-DEB5-48B2-B748-24F2FCFDE95E}" type="presParOf" srcId="{71045F8C-00FA-488E-A7BD-E2E6753D979D}" destId="{902074E1-B931-4618-97F1-FADBE82E9C3C}" srcOrd="7" destOrd="0" presId="urn:microsoft.com/office/officeart/2005/8/layout/target3"/>
    <dgm:cxn modelId="{6A2552A3-06D2-40DC-B826-18BAF8DF35C6}" type="presParOf" srcId="{71045F8C-00FA-488E-A7BD-E2E6753D979D}" destId="{A3817367-F2BC-482F-8832-FA00B51DCCF3}" srcOrd="8" destOrd="0" presId="urn:microsoft.com/office/officeart/2005/8/layout/target3"/>
    <dgm:cxn modelId="{03E13761-1C9E-478B-9BB5-D1A67398329B}" type="presParOf" srcId="{71045F8C-00FA-488E-A7BD-E2E6753D979D}" destId="{626ABFF6-56C8-4386-B662-68EC364EED9D}" srcOrd="9" destOrd="0" presId="urn:microsoft.com/office/officeart/2005/8/layout/target3"/>
    <dgm:cxn modelId="{F1556B91-1A28-432A-87B5-79245D049202}" type="presParOf" srcId="{71045F8C-00FA-488E-A7BD-E2E6753D979D}" destId="{6DB11F1C-D028-4800-9625-6611CA9DE6D4}" srcOrd="10" destOrd="0" presId="urn:microsoft.com/office/officeart/2005/8/layout/target3"/>
    <dgm:cxn modelId="{D09CEBF9-3590-457C-BE9E-351E72BA3DF7}" type="presParOf" srcId="{71045F8C-00FA-488E-A7BD-E2E6753D979D}" destId="{CDED6FE3-AD8F-4ACC-B6B8-710EDDD97598}" srcOrd="11" destOrd="0" presId="urn:microsoft.com/office/officeart/2005/8/layout/target3"/>
    <dgm:cxn modelId="{A25B1B7A-83ED-4A00-8DFA-B0690AE4209F}" type="presParOf" srcId="{71045F8C-00FA-488E-A7BD-E2E6753D979D}" destId="{397AC6D7-84A6-4150-958F-83C92D9ACF38}" srcOrd="12" destOrd="0" presId="urn:microsoft.com/office/officeart/2005/8/layout/target3"/>
    <dgm:cxn modelId="{77CFFAE0-51E8-4C7B-A2E5-4571A8320BC1}" type="presParOf" srcId="{71045F8C-00FA-488E-A7BD-E2E6753D979D}" destId="{D7419528-33A6-416D-9E64-B3F7915C5149}" srcOrd="13" destOrd="0" presId="urn:microsoft.com/office/officeart/2005/8/layout/target3"/>
    <dgm:cxn modelId="{1AE4112E-EFE7-44AF-B144-E031CC3BA602}" type="presParOf" srcId="{71045F8C-00FA-488E-A7BD-E2E6753D979D}" destId="{97289DF2-90F4-4EC2-A9FC-633B00BAB610}" srcOrd="14" destOrd="0" presId="urn:microsoft.com/office/officeart/2005/8/layout/target3"/>
    <dgm:cxn modelId="{10C74CCA-1961-48E4-B095-C14EED48C1FF}" type="presParOf" srcId="{71045F8C-00FA-488E-A7BD-E2E6753D979D}" destId="{234EBA9D-95B4-4C20-A84E-6F65F1085DC6}" srcOrd="15" destOrd="0" presId="urn:microsoft.com/office/officeart/2005/8/layout/target3"/>
    <dgm:cxn modelId="{9529505A-BA0C-4FCE-AB0F-D3AB3F84E48C}" type="presParOf" srcId="{71045F8C-00FA-488E-A7BD-E2E6753D979D}" destId="{12255512-213F-41DF-90A6-8B4CD74A2B52}" srcOrd="16" destOrd="0" presId="urn:microsoft.com/office/officeart/2005/8/layout/target3"/>
    <dgm:cxn modelId="{5C3C907C-604F-4CC3-A4D3-265FB72969EF}" type="presParOf" srcId="{71045F8C-00FA-488E-A7BD-E2E6753D979D}" destId="{50C2F88D-8688-44C2-A854-691F34009D3B}" srcOrd="17" destOrd="0" presId="urn:microsoft.com/office/officeart/2005/8/layout/target3"/>
    <dgm:cxn modelId="{B714F7AE-C71B-4874-8CFA-F6F2C6B20F95}" type="presParOf" srcId="{71045F8C-00FA-488E-A7BD-E2E6753D979D}" destId="{4D19AB04-24FA-40C2-B203-52AE3D15E171}" srcOrd="18" destOrd="0" presId="urn:microsoft.com/office/officeart/2005/8/layout/target3"/>
    <dgm:cxn modelId="{EC759E70-81B7-4A46-BAFE-49A173FA8E08}" type="presParOf" srcId="{71045F8C-00FA-488E-A7BD-E2E6753D979D}" destId="{832BF48F-0145-4429-9E02-8FCA946CCE9E}" srcOrd="19" destOrd="0" presId="urn:microsoft.com/office/officeart/2005/8/layout/target3"/>
    <dgm:cxn modelId="{DB464ED7-569C-4011-9263-3E3E952B39CE}" type="presParOf" srcId="{71045F8C-00FA-488E-A7BD-E2E6753D979D}" destId="{E7297F21-D4FD-4A41-AE58-814D01A6B5E7}" srcOrd="20" destOrd="0" presId="urn:microsoft.com/office/officeart/2005/8/layout/target3"/>
    <dgm:cxn modelId="{6E40F919-2C95-4591-BC8D-7E255C1EB7EE}" type="presParOf" srcId="{71045F8C-00FA-488E-A7BD-E2E6753D979D}" destId="{F69A1436-182C-465B-AD7F-FE48E0C090C1}" srcOrd="21" destOrd="0" presId="urn:microsoft.com/office/officeart/2005/8/layout/target3"/>
    <dgm:cxn modelId="{264EAD24-8B16-4DD8-A5ED-7EA0AA93C08B}" type="presParOf" srcId="{71045F8C-00FA-488E-A7BD-E2E6753D979D}" destId="{AA41A67C-3D3F-4AE9-9E0F-5D7F7BB2E741}" srcOrd="22" destOrd="0" presId="urn:microsoft.com/office/officeart/2005/8/layout/target3"/>
    <dgm:cxn modelId="{2BBB7896-DBC7-4612-8EC7-C9BA2D3E5DEE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Sýkorová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VY_32_INOVACE_11_Asie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Zeměpis 7.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Asie – popletený cestovatel 1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520CBD-471E-4A14-A9E6-9868703C8EF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FEC4CD-D23D-415B-985A-C756CD3523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69401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FGS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FEC4CD-D23D-415B-985A-C756CD352388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137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Opakování hospodářství Asie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FEC4CD-D23D-415B-985A-C756CD352388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23426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Atlas světa strana 62 – </a:t>
            </a:r>
            <a:r>
              <a:rPr lang="cs-CZ" smtClean="0"/>
              <a:t>průmyslová mapa Asie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FEC4CD-D23D-415B-985A-C756CD352388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34786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7D8731B-522A-4FA1-B1D0-F9AE22113C3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544E60B-CE43-48E2-A6F6-8BF04EA43E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D8731B-522A-4FA1-B1D0-F9AE22113C3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44E60B-CE43-48E2-A6F6-8BF04EA43E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7D8731B-522A-4FA1-B1D0-F9AE22113C3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8544E60B-CE43-48E2-A6F6-8BF04EA43E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D8731B-522A-4FA1-B1D0-F9AE22113C3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44E60B-CE43-48E2-A6F6-8BF04EA43E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D8731B-522A-4FA1-B1D0-F9AE22113C3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44E60B-CE43-48E2-A6F6-8BF04EA43E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D8731B-522A-4FA1-B1D0-F9AE22113C3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44E60B-CE43-48E2-A6F6-8BF04EA43E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7D8731B-522A-4FA1-B1D0-F9AE22113C3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44E60B-CE43-48E2-A6F6-8BF04EA43E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D8731B-522A-4FA1-B1D0-F9AE22113C3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44E60B-CE43-48E2-A6F6-8BF04EA43E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D8731B-522A-4FA1-B1D0-F9AE22113C3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44E60B-CE43-48E2-A6F6-8BF04EA43E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D8731B-522A-4FA1-B1D0-F9AE22113C3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44E60B-CE43-48E2-A6F6-8BF04EA43E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27D8731B-522A-4FA1-B1D0-F9AE22113C3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544E60B-CE43-48E2-A6F6-8BF04EA43E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8731B-522A-4FA1-B1D0-F9AE22113C3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4E60B-CE43-48E2-A6F6-8BF04EA43E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8731B-522A-4FA1-B1D0-F9AE22113C3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4E60B-CE43-48E2-A6F6-8BF04EA43E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8731B-522A-4FA1-B1D0-F9AE22113C3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4E60B-CE43-48E2-A6F6-8BF04EA43E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8731B-522A-4FA1-B1D0-F9AE22113C3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4E60B-CE43-48E2-A6F6-8BF04EA43E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8731B-522A-4FA1-B1D0-F9AE22113C3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4E60B-CE43-48E2-A6F6-8BF04EA43E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8731B-522A-4FA1-B1D0-F9AE22113C3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4E60B-CE43-48E2-A6F6-8BF04EA43E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8731B-522A-4FA1-B1D0-F9AE22113C3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4E60B-CE43-48E2-A6F6-8BF04EA43E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8731B-522A-4FA1-B1D0-F9AE22113C3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4E60B-CE43-48E2-A6F6-8BF04EA43E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8731B-522A-4FA1-B1D0-F9AE22113C3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4E60B-CE43-48E2-A6F6-8BF04EA43E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8731B-522A-4FA1-B1D0-F9AE22113C3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4E60B-CE43-48E2-A6F6-8BF04EA43E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8731B-522A-4FA1-B1D0-F9AE22113C3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4E60B-CE43-48E2-A6F6-8BF04EA43E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27D8731B-522A-4FA1-B1D0-F9AE22113C3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544E60B-CE43-48E2-A6F6-8BF04EA43EA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D8731B-522A-4FA1-B1D0-F9AE22113C3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44E60B-CE43-48E2-A6F6-8BF04EA43EA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7689127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64521493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r>
                        <a:rPr lang="cs-CZ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 - 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Skupinová , samostatná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47081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Popletený </a:t>
            </a:r>
            <a:r>
              <a:rPr lang="cs-CZ" dirty="0" err="1" smtClean="0"/>
              <a:t>cetovatel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Obecně zeměpisná mapa Asie</a:t>
            </a:r>
          </a:p>
          <a:p>
            <a:r>
              <a:rPr lang="cs-CZ" dirty="0" smtClean="0"/>
              <a:t>Mapa průmyslu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4596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Najdi chyby v textu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46856" y="1628800"/>
            <a:ext cx="8157592" cy="4453955"/>
          </a:xfrm>
        </p:spPr>
        <p:txBody>
          <a:bodyPr>
            <a:normAutofit/>
          </a:bodyPr>
          <a:lstStyle/>
          <a:p>
            <a:r>
              <a:rPr lang="cs-CZ" sz="2800" dirty="0" smtClean="0"/>
              <a:t>Brahmaputra ústí do Arabského moře.</a:t>
            </a:r>
          </a:p>
          <a:p>
            <a:r>
              <a:rPr lang="cs-CZ" sz="2800" dirty="0" smtClean="0"/>
              <a:t>Západ Číny je velmi hustě osídlen.</a:t>
            </a:r>
          </a:p>
          <a:p>
            <a:r>
              <a:rPr lang="cs-CZ" sz="2800" dirty="0" smtClean="0"/>
              <a:t>Většina průmyslových center Indie je ve vnitrozemí.</a:t>
            </a:r>
          </a:p>
          <a:p>
            <a:r>
              <a:rPr lang="cs-CZ" sz="2800" dirty="0" smtClean="0"/>
              <a:t>Na Malajském poloostrově jsou velké zásoby mědi.</a:t>
            </a:r>
          </a:p>
          <a:p>
            <a:r>
              <a:rPr lang="cs-CZ" sz="2800" dirty="0" smtClean="0"/>
              <a:t>Japonské hospodářství je zaměřeno na zemědělství.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33596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Řešení - </a:t>
            </a:r>
            <a:r>
              <a:rPr lang="cs-CZ" dirty="0" smtClean="0">
                <a:solidFill>
                  <a:srgbClr val="FF0000"/>
                </a:solidFill>
              </a:rPr>
              <a:t>Chyba - </a:t>
            </a:r>
            <a:r>
              <a:rPr lang="cs-CZ" dirty="0" smtClean="0">
                <a:solidFill>
                  <a:srgbClr val="00B0F0"/>
                </a:solidFill>
              </a:rPr>
              <a:t>opravený 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Brahmaputra ústí do </a:t>
            </a:r>
            <a:r>
              <a:rPr lang="cs-CZ" sz="2800" dirty="0" smtClean="0">
                <a:solidFill>
                  <a:srgbClr val="C00000"/>
                </a:solidFill>
              </a:rPr>
              <a:t>Arabského moře</a:t>
            </a:r>
            <a:r>
              <a:rPr lang="cs-CZ" sz="2800" dirty="0" smtClean="0"/>
              <a:t>. ….. </a:t>
            </a:r>
            <a:r>
              <a:rPr lang="cs-CZ" sz="2800" dirty="0" smtClean="0">
                <a:solidFill>
                  <a:srgbClr val="00B0F0"/>
                </a:solidFill>
              </a:rPr>
              <a:t>Bengálského </a:t>
            </a:r>
            <a:endParaRPr lang="cs-CZ" sz="2800" dirty="0" smtClean="0"/>
          </a:p>
          <a:p>
            <a:r>
              <a:rPr lang="cs-CZ" sz="2800" dirty="0" smtClean="0"/>
              <a:t>Západ Číny je velmi </a:t>
            </a:r>
            <a:r>
              <a:rPr lang="cs-CZ" sz="2800" dirty="0" smtClean="0">
                <a:solidFill>
                  <a:srgbClr val="C00000"/>
                </a:solidFill>
              </a:rPr>
              <a:t>hustě </a:t>
            </a:r>
            <a:r>
              <a:rPr lang="cs-CZ" sz="2800" dirty="0" smtClean="0"/>
              <a:t>osídlen. ..… </a:t>
            </a:r>
            <a:r>
              <a:rPr lang="cs-CZ" sz="2800" dirty="0" smtClean="0">
                <a:solidFill>
                  <a:srgbClr val="00B0F0"/>
                </a:solidFill>
              </a:rPr>
              <a:t>řídce</a:t>
            </a:r>
            <a:endParaRPr lang="cs-CZ" sz="2800" dirty="0" smtClean="0"/>
          </a:p>
          <a:p>
            <a:r>
              <a:rPr lang="cs-CZ" sz="2800" dirty="0" smtClean="0"/>
              <a:t>Většina průmyslových center Indie je ve </a:t>
            </a:r>
            <a:r>
              <a:rPr lang="cs-CZ" sz="2800" dirty="0" smtClean="0">
                <a:solidFill>
                  <a:srgbClr val="C00000"/>
                </a:solidFill>
              </a:rPr>
              <a:t>vnitrozemí.  </a:t>
            </a:r>
            <a:r>
              <a:rPr lang="cs-CZ" sz="2800" dirty="0" smtClean="0"/>
              <a:t>…… </a:t>
            </a:r>
            <a:r>
              <a:rPr lang="cs-CZ" sz="2800" dirty="0" smtClean="0">
                <a:solidFill>
                  <a:srgbClr val="00B0F0"/>
                </a:solidFill>
              </a:rPr>
              <a:t>na pobřeží</a:t>
            </a:r>
          </a:p>
          <a:p>
            <a:r>
              <a:rPr lang="cs-CZ" sz="2800" dirty="0" smtClean="0"/>
              <a:t>Na Malajském poloostrově jsou velké zásoby </a:t>
            </a:r>
            <a:r>
              <a:rPr lang="cs-CZ" sz="2800" dirty="0" smtClean="0">
                <a:solidFill>
                  <a:srgbClr val="C00000"/>
                </a:solidFill>
              </a:rPr>
              <a:t>mědi. </a:t>
            </a:r>
            <a:r>
              <a:rPr lang="cs-CZ" sz="2800" dirty="0" smtClean="0"/>
              <a:t>…… </a:t>
            </a:r>
            <a:r>
              <a:rPr lang="cs-CZ" sz="2800" dirty="0" smtClean="0">
                <a:solidFill>
                  <a:srgbClr val="00B0F0"/>
                </a:solidFill>
              </a:rPr>
              <a:t>cínu</a:t>
            </a:r>
            <a:endParaRPr lang="cs-CZ" sz="2800" dirty="0" smtClean="0">
              <a:solidFill>
                <a:srgbClr val="C00000"/>
              </a:solidFill>
            </a:endParaRPr>
          </a:p>
          <a:p>
            <a:r>
              <a:rPr lang="cs-CZ" sz="2800" dirty="0" smtClean="0"/>
              <a:t>Japonské hospodářství je zaměřeno na </a:t>
            </a:r>
            <a:r>
              <a:rPr lang="cs-CZ" sz="2800" dirty="0" smtClean="0">
                <a:solidFill>
                  <a:srgbClr val="C00000"/>
                </a:solidFill>
              </a:rPr>
              <a:t>zemědělství. </a:t>
            </a:r>
            <a:r>
              <a:rPr lang="cs-CZ" sz="2800" dirty="0" smtClean="0"/>
              <a:t>….. </a:t>
            </a:r>
            <a:r>
              <a:rPr lang="cs-CZ" sz="2800" dirty="0" smtClean="0">
                <a:solidFill>
                  <a:srgbClr val="00B0F0"/>
                </a:solidFill>
              </a:rPr>
              <a:t>průmysl</a:t>
            </a:r>
            <a:endParaRPr lang="cs-CZ" sz="2800" dirty="0" smtClean="0">
              <a:solidFill>
                <a:srgbClr val="C0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1507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Najdi chyby v textu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Transsibiřská magistrála vede z Moskvy do </a:t>
            </a:r>
            <a:r>
              <a:rPr lang="cs-CZ" dirty="0" err="1" smtClean="0"/>
              <a:t>Chabarovska</a:t>
            </a:r>
            <a:r>
              <a:rPr lang="cs-CZ" dirty="0" smtClean="0"/>
              <a:t>.</a:t>
            </a:r>
          </a:p>
          <a:p>
            <a:r>
              <a:rPr lang="cs-CZ" dirty="0" smtClean="0"/>
              <a:t>Tibetská plošina odděluje pohoří </a:t>
            </a:r>
            <a:r>
              <a:rPr lang="cs-CZ" dirty="0" err="1" smtClean="0"/>
              <a:t>Ťan</a:t>
            </a:r>
            <a:r>
              <a:rPr lang="cs-CZ" dirty="0" smtClean="0"/>
              <a:t> – </a:t>
            </a:r>
            <a:r>
              <a:rPr lang="cs-CZ" dirty="0" err="1" smtClean="0"/>
              <a:t>Šan</a:t>
            </a:r>
            <a:r>
              <a:rPr lang="cs-CZ" dirty="0" smtClean="0"/>
              <a:t>      a </a:t>
            </a:r>
            <a:r>
              <a:rPr lang="cs-CZ" dirty="0" err="1" smtClean="0"/>
              <a:t>Kunlun</a:t>
            </a:r>
            <a:r>
              <a:rPr lang="cs-CZ" dirty="0" smtClean="0"/>
              <a:t> – </a:t>
            </a:r>
            <a:r>
              <a:rPr lang="cs-CZ" dirty="0" err="1" smtClean="0"/>
              <a:t>Shan</a:t>
            </a:r>
            <a:r>
              <a:rPr lang="cs-CZ" dirty="0" smtClean="0"/>
              <a:t>.</a:t>
            </a:r>
          </a:p>
          <a:p>
            <a:r>
              <a:rPr lang="cs-CZ" dirty="0" smtClean="0"/>
              <a:t>Nejchladnějším místem v Asii je sever </a:t>
            </a:r>
            <a:r>
              <a:rPr lang="cs-CZ" dirty="0" err="1" smtClean="0"/>
              <a:t>Tajmyru</a:t>
            </a:r>
            <a:r>
              <a:rPr lang="cs-CZ" dirty="0" smtClean="0"/>
              <a:t>.</a:t>
            </a:r>
          </a:p>
          <a:p>
            <a:r>
              <a:rPr lang="cs-CZ" dirty="0" smtClean="0"/>
              <a:t>Nejvíce srážek </a:t>
            </a:r>
            <a:r>
              <a:rPr lang="cs-CZ" smtClean="0"/>
              <a:t>za rok spadlo </a:t>
            </a:r>
            <a:r>
              <a:rPr lang="cs-CZ" dirty="0" smtClean="0"/>
              <a:t>v Karáčí.</a:t>
            </a:r>
          </a:p>
          <a:p>
            <a:r>
              <a:rPr lang="cs-CZ" dirty="0" smtClean="0"/>
              <a:t>Ománským zálivem proplujeme do Rudého moře.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2316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Řešení –</a:t>
            </a:r>
            <a:r>
              <a:rPr lang="cs-CZ" smtClean="0">
                <a:solidFill>
                  <a:srgbClr val="FF0000"/>
                </a:solidFill>
              </a:rPr>
              <a:t> chyba -</a:t>
            </a:r>
            <a:r>
              <a:rPr lang="cs-CZ" smtClean="0"/>
              <a:t> </a:t>
            </a:r>
            <a:r>
              <a:rPr lang="cs-CZ" smtClean="0">
                <a:solidFill>
                  <a:srgbClr val="00B0F0"/>
                </a:solidFill>
              </a:rPr>
              <a:t>opravený 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Transsibiřská magistrála vede z Moskvy do </a:t>
            </a:r>
            <a:r>
              <a:rPr lang="cs-CZ" dirty="0" err="1">
                <a:solidFill>
                  <a:srgbClr val="FF0000"/>
                </a:solidFill>
              </a:rPr>
              <a:t>Chabarovska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  <a:r>
              <a:rPr lang="cs-CZ" dirty="0" smtClean="0"/>
              <a:t>….. </a:t>
            </a:r>
            <a:r>
              <a:rPr lang="cs-CZ" dirty="0" smtClean="0">
                <a:solidFill>
                  <a:srgbClr val="00B0F0"/>
                </a:solidFill>
              </a:rPr>
              <a:t>Vladivostoku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Tibetská plošina </a:t>
            </a:r>
            <a:r>
              <a:rPr lang="cs-CZ" dirty="0" smtClean="0"/>
              <a:t>odděluje pohoří </a:t>
            </a:r>
            <a:r>
              <a:rPr lang="cs-CZ" dirty="0" err="1">
                <a:solidFill>
                  <a:srgbClr val="FF0000"/>
                </a:solidFill>
              </a:rPr>
              <a:t>Ťan</a:t>
            </a:r>
            <a:r>
              <a:rPr lang="cs-CZ" dirty="0">
                <a:solidFill>
                  <a:srgbClr val="FF0000"/>
                </a:solidFill>
              </a:rPr>
              <a:t> – </a:t>
            </a:r>
            <a:r>
              <a:rPr lang="cs-CZ" dirty="0" err="1" smtClean="0">
                <a:solidFill>
                  <a:srgbClr val="FF0000"/>
                </a:solidFill>
              </a:rPr>
              <a:t>Šan</a:t>
            </a:r>
            <a:r>
              <a:rPr lang="cs-CZ" dirty="0" smtClean="0">
                <a:solidFill>
                  <a:srgbClr val="FF0000"/>
                </a:solidFill>
              </a:rPr>
              <a:t>      </a:t>
            </a:r>
            <a:r>
              <a:rPr lang="cs-CZ" dirty="0" smtClean="0"/>
              <a:t>a </a:t>
            </a:r>
            <a:r>
              <a:rPr lang="cs-CZ" dirty="0" err="1"/>
              <a:t>Kunlun</a:t>
            </a:r>
            <a:r>
              <a:rPr lang="cs-CZ" dirty="0"/>
              <a:t> – </a:t>
            </a:r>
            <a:r>
              <a:rPr lang="cs-CZ" dirty="0" err="1" smtClean="0"/>
              <a:t>Shan</a:t>
            </a:r>
            <a:r>
              <a:rPr lang="cs-CZ" dirty="0" smtClean="0"/>
              <a:t>. …..</a:t>
            </a:r>
            <a:r>
              <a:rPr lang="cs-CZ" dirty="0" smtClean="0">
                <a:solidFill>
                  <a:srgbClr val="00B0F0"/>
                </a:solidFill>
              </a:rPr>
              <a:t>Himaláje</a:t>
            </a:r>
            <a:endParaRPr lang="cs-CZ" dirty="0"/>
          </a:p>
          <a:p>
            <a:r>
              <a:rPr lang="cs-CZ" dirty="0"/>
              <a:t>Nejchladnějším místem </a:t>
            </a:r>
            <a:r>
              <a:rPr lang="cs-CZ" dirty="0" smtClean="0"/>
              <a:t>v Asii je sever </a:t>
            </a:r>
            <a:r>
              <a:rPr lang="cs-CZ" dirty="0" err="1" smtClean="0">
                <a:solidFill>
                  <a:srgbClr val="FF0000"/>
                </a:solidFill>
              </a:rPr>
              <a:t>Tajmyru</a:t>
            </a:r>
            <a:r>
              <a:rPr lang="cs-CZ" dirty="0" smtClean="0"/>
              <a:t>. ….. </a:t>
            </a:r>
            <a:r>
              <a:rPr lang="cs-CZ" dirty="0" err="1" smtClean="0">
                <a:solidFill>
                  <a:srgbClr val="00B0F0"/>
                </a:solidFill>
              </a:rPr>
              <a:t>Ojmjakon</a:t>
            </a:r>
            <a:r>
              <a:rPr lang="cs-CZ" dirty="0" smtClean="0">
                <a:solidFill>
                  <a:srgbClr val="00B0F0"/>
                </a:solidFill>
              </a:rPr>
              <a:t> mínus 78 stupňů Celsia</a:t>
            </a:r>
            <a:endParaRPr lang="cs-CZ" dirty="0" smtClean="0"/>
          </a:p>
          <a:p>
            <a:r>
              <a:rPr lang="cs-CZ" dirty="0" smtClean="0"/>
              <a:t>Nejvíce </a:t>
            </a:r>
            <a:r>
              <a:rPr lang="cs-CZ" dirty="0"/>
              <a:t>srážek </a:t>
            </a:r>
            <a:r>
              <a:rPr lang="cs-CZ" dirty="0" smtClean="0"/>
              <a:t>za rok spadlo </a:t>
            </a:r>
            <a:r>
              <a:rPr lang="cs-CZ" dirty="0"/>
              <a:t>v </a:t>
            </a:r>
            <a:r>
              <a:rPr lang="cs-CZ" dirty="0">
                <a:solidFill>
                  <a:srgbClr val="FF0000"/>
                </a:solidFill>
              </a:rPr>
              <a:t>Karáčí</a:t>
            </a:r>
            <a:r>
              <a:rPr lang="cs-CZ" dirty="0" smtClean="0"/>
              <a:t>. ….. </a:t>
            </a:r>
            <a:r>
              <a:rPr lang="cs-CZ" dirty="0" err="1" smtClean="0">
                <a:solidFill>
                  <a:srgbClr val="00B0F0"/>
                </a:solidFill>
              </a:rPr>
              <a:t>Čerápundží</a:t>
            </a:r>
            <a:r>
              <a:rPr lang="cs-CZ" dirty="0" smtClean="0">
                <a:solidFill>
                  <a:srgbClr val="00B0F0"/>
                </a:solidFill>
              </a:rPr>
              <a:t> 11013 mm</a:t>
            </a:r>
            <a:endParaRPr lang="cs-CZ" dirty="0"/>
          </a:p>
          <a:p>
            <a:r>
              <a:rPr lang="cs-CZ" dirty="0">
                <a:solidFill>
                  <a:srgbClr val="FF0000"/>
                </a:solidFill>
              </a:rPr>
              <a:t>Ománským</a:t>
            </a:r>
            <a:r>
              <a:rPr lang="cs-CZ" dirty="0"/>
              <a:t> zálivem proplujeme do Rudého moře</a:t>
            </a:r>
            <a:r>
              <a:rPr lang="cs-CZ" dirty="0" smtClean="0"/>
              <a:t>. …… </a:t>
            </a:r>
            <a:r>
              <a:rPr lang="cs-CZ" dirty="0" smtClean="0">
                <a:solidFill>
                  <a:srgbClr val="00B0F0"/>
                </a:solidFill>
              </a:rPr>
              <a:t>Adenským zálivem</a:t>
            </a:r>
            <a:endParaRPr lang="cs-CZ" dirty="0"/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1302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48</TotalTime>
  <Words>306</Words>
  <Application>Microsoft Office PowerPoint</Application>
  <PresentationFormat>Předvádění na obrazovce (4:3)</PresentationFormat>
  <Paragraphs>50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Bohatý</vt:lpstr>
      <vt:lpstr>Motiv sady Office</vt:lpstr>
      <vt:lpstr>Prezentace aplikace PowerPoint</vt:lpstr>
      <vt:lpstr>Prezentace aplikace PowerPoint</vt:lpstr>
      <vt:lpstr>Popletený cetovatel</vt:lpstr>
      <vt:lpstr>Najdi chyby v textu</vt:lpstr>
      <vt:lpstr>Řešení - Chyba - opravený text</vt:lpstr>
      <vt:lpstr>Najdi chyby v textu</vt:lpstr>
      <vt:lpstr>Řešení – chyba - opravený text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Popletený cetovatel</dc:title>
  <dc:creator>Sýkorová Jana</dc:creator>
  <cp:lastModifiedBy>Sýkorová Jana</cp:lastModifiedBy>
  <cp:revision>17</cp:revision>
  <dcterms:created xsi:type="dcterms:W3CDTF">2012-05-06T18:40:30Z</dcterms:created>
  <dcterms:modified xsi:type="dcterms:W3CDTF">2012-05-17T17:44:00Z</dcterms:modified>
</cp:coreProperties>
</file>