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8"/>
  </p:notesMasterIdLst>
  <p:sldIdLst>
    <p:sldId id="266" r:id="rId3"/>
    <p:sldId id="267" r:id="rId4"/>
    <p:sldId id="256" r:id="rId5"/>
    <p:sldId id="257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VY_32_INOVACE_12_Amerika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Amerika – přesmyčky - města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</a:t>
          </a:r>
          <a:r>
            <a:rPr lang="cs-CZ" dirty="0" smtClean="0"/>
            <a:t>: Zeměpis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98E704-B0BB-4E15-BDDF-F63ECDEAB171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08D55AE-812A-4EFE-8038-190158BDFCD1}" type="presOf" srcId="{DAEA276B-ECF9-46F6-A7D3-4693B2D32BC4}" destId="{CDED6FE3-AD8F-4ACC-B6B8-710EDDD97598}" srcOrd="0" destOrd="0" presId="urn:microsoft.com/office/officeart/2005/8/layout/target3"/>
    <dgm:cxn modelId="{D53613F2-3697-4AA2-B5D4-F7999B34BB2D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22550A0-C94F-457A-A241-AAC7A7E10C8B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0A97504-6CFE-441D-8A85-3D500599D722}" type="presOf" srcId="{445C7998-7549-48B0-BD68-D4F0167F02E5}" destId="{BC35EE03-4121-4EF9-923D-7CB6D30D358D}" srcOrd="0" destOrd="0" presId="urn:microsoft.com/office/officeart/2005/8/layout/target3"/>
    <dgm:cxn modelId="{88E66754-1FD6-4851-A43D-3DF819CD01A5}" type="presOf" srcId="{DAEA276B-ECF9-46F6-A7D3-4693B2D32BC4}" destId="{F69A1436-182C-465B-AD7F-FE48E0C090C1}" srcOrd="1" destOrd="0" presId="urn:microsoft.com/office/officeart/2005/8/layout/target3"/>
    <dgm:cxn modelId="{EBE1AE27-AE36-41B2-9F5F-5AEB89B8E459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67E3CDE-F0E9-4F53-A7E7-3601D4A64161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437FF73-05EE-4E09-9443-32886520BB31}" type="presOf" srcId="{EBC41103-E2E5-4D48-9B4B-425520D3D098}" destId="{50C2F88D-8688-44C2-A854-691F34009D3B}" srcOrd="0" destOrd="0" presId="urn:microsoft.com/office/officeart/2005/8/layout/target3"/>
    <dgm:cxn modelId="{7B50ABF5-A94B-4875-9293-654D29D1588B}" type="presOf" srcId="{019433A1-1324-4DE1-9E6F-32B851095F74}" destId="{E7297F21-D4FD-4A41-AE58-814D01A6B5E7}" srcOrd="1" destOrd="0" presId="urn:microsoft.com/office/officeart/2005/8/layout/target3"/>
    <dgm:cxn modelId="{B2AEB526-B940-42B6-ABE7-2732C5898F81}" type="presOf" srcId="{C73C7642-F245-4585-8F88-243F9FAEF6CA}" destId="{AA41A67C-3D3F-4AE9-9E0F-5D7F7BB2E741}" srcOrd="1" destOrd="0" presId="urn:microsoft.com/office/officeart/2005/8/layout/target3"/>
    <dgm:cxn modelId="{3BB6283A-21BB-472F-AFDE-1EFAE36E8619}" type="presOf" srcId="{C73C7642-F245-4585-8F88-243F9FAEF6CA}" destId="{97289DF2-90F4-4EC2-A9FC-633B00BAB610}" srcOrd="0" destOrd="0" presId="urn:microsoft.com/office/officeart/2005/8/layout/target3"/>
    <dgm:cxn modelId="{477C1DE0-6DCE-40C6-8039-9730AA17D19C}" type="presOf" srcId="{445C7998-7549-48B0-BD68-D4F0167F02E5}" destId="{4D19AB04-24FA-40C2-B203-52AE3D15E171}" srcOrd="1" destOrd="0" presId="urn:microsoft.com/office/officeart/2005/8/layout/target3"/>
    <dgm:cxn modelId="{4053FED3-6380-49E9-A8AB-132BE0E49B53}" type="presParOf" srcId="{71045F8C-00FA-488E-A7BD-E2E6753D979D}" destId="{3577EC6B-C980-4F34-8C69-4365E7B8FC8C}" srcOrd="0" destOrd="0" presId="urn:microsoft.com/office/officeart/2005/8/layout/target3"/>
    <dgm:cxn modelId="{04D5DF51-97BF-4D76-B695-059BB26F5761}" type="presParOf" srcId="{71045F8C-00FA-488E-A7BD-E2E6753D979D}" destId="{6940EB87-DC1D-4BC3-9408-9AC2E1FFC039}" srcOrd="1" destOrd="0" presId="urn:microsoft.com/office/officeart/2005/8/layout/target3"/>
    <dgm:cxn modelId="{BABB08B1-FE85-4513-89C9-10095383D002}" type="presParOf" srcId="{71045F8C-00FA-488E-A7BD-E2E6753D979D}" destId="{BC35EE03-4121-4EF9-923D-7CB6D30D358D}" srcOrd="2" destOrd="0" presId="urn:microsoft.com/office/officeart/2005/8/layout/target3"/>
    <dgm:cxn modelId="{06B7A955-FBD4-4E28-BF08-0D22D27CF109}" type="presParOf" srcId="{71045F8C-00FA-488E-A7BD-E2E6753D979D}" destId="{C95EEA27-3CBF-4645-A92D-9D8AF5C1CBFC}" srcOrd="3" destOrd="0" presId="urn:microsoft.com/office/officeart/2005/8/layout/target3"/>
    <dgm:cxn modelId="{F1E587EB-0544-4884-B0A5-AAF1BC656A47}" type="presParOf" srcId="{71045F8C-00FA-488E-A7BD-E2E6753D979D}" destId="{851BB866-B6AE-4566-893F-4C635BA974FC}" srcOrd="4" destOrd="0" presId="urn:microsoft.com/office/officeart/2005/8/layout/target3"/>
    <dgm:cxn modelId="{B1C91AA5-BCF7-4878-AEDA-DBD4AFAD694B}" type="presParOf" srcId="{71045F8C-00FA-488E-A7BD-E2E6753D979D}" destId="{643EA938-EDE0-4533-ACCC-D2BD6F3A527C}" srcOrd="5" destOrd="0" presId="urn:microsoft.com/office/officeart/2005/8/layout/target3"/>
    <dgm:cxn modelId="{861EF22C-8B76-4B78-AECB-65E78374D92F}" type="presParOf" srcId="{71045F8C-00FA-488E-A7BD-E2E6753D979D}" destId="{92F31B18-D66D-4CC7-89B9-378928DE877D}" srcOrd="6" destOrd="0" presId="urn:microsoft.com/office/officeart/2005/8/layout/target3"/>
    <dgm:cxn modelId="{BD0DAFE5-FE8F-4701-8054-A0AB9ED12124}" type="presParOf" srcId="{71045F8C-00FA-488E-A7BD-E2E6753D979D}" destId="{902074E1-B931-4618-97F1-FADBE82E9C3C}" srcOrd="7" destOrd="0" presId="urn:microsoft.com/office/officeart/2005/8/layout/target3"/>
    <dgm:cxn modelId="{581C913A-8D2C-4DAA-8D38-E8CCF1AFDF84}" type="presParOf" srcId="{71045F8C-00FA-488E-A7BD-E2E6753D979D}" destId="{A3817367-F2BC-482F-8832-FA00B51DCCF3}" srcOrd="8" destOrd="0" presId="urn:microsoft.com/office/officeart/2005/8/layout/target3"/>
    <dgm:cxn modelId="{CB3CCBCB-01F8-4E7C-A1D0-8B0005CE2E14}" type="presParOf" srcId="{71045F8C-00FA-488E-A7BD-E2E6753D979D}" destId="{626ABFF6-56C8-4386-B662-68EC364EED9D}" srcOrd="9" destOrd="0" presId="urn:microsoft.com/office/officeart/2005/8/layout/target3"/>
    <dgm:cxn modelId="{756C64A9-9BC8-4875-BC0E-3BE6B8E0F02D}" type="presParOf" srcId="{71045F8C-00FA-488E-A7BD-E2E6753D979D}" destId="{6DB11F1C-D028-4800-9625-6611CA9DE6D4}" srcOrd="10" destOrd="0" presId="urn:microsoft.com/office/officeart/2005/8/layout/target3"/>
    <dgm:cxn modelId="{EF2AA09B-C862-47BD-89E6-5415C2D3A960}" type="presParOf" srcId="{71045F8C-00FA-488E-A7BD-E2E6753D979D}" destId="{CDED6FE3-AD8F-4ACC-B6B8-710EDDD97598}" srcOrd="11" destOrd="0" presId="urn:microsoft.com/office/officeart/2005/8/layout/target3"/>
    <dgm:cxn modelId="{6A784449-4E77-4F3E-9E43-0723CB8C41DD}" type="presParOf" srcId="{71045F8C-00FA-488E-A7BD-E2E6753D979D}" destId="{397AC6D7-84A6-4150-958F-83C92D9ACF38}" srcOrd="12" destOrd="0" presId="urn:microsoft.com/office/officeart/2005/8/layout/target3"/>
    <dgm:cxn modelId="{0BE9675D-00E2-4ECF-8FA0-EA62C870BC12}" type="presParOf" srcId="{71045F8C-00FA-488E-A7BD-E2E6753D979D}" destId="{D7419528-33A6-416D-9E64-B3F7915C5149}" srcOrd="13" destOrd="0" presId="urn:microsoft.com/office/officeart/2005/8/layout/target3"/>
    <dgm:cxn modelId="{37E2E5A3-28B7-469A-9C88-7E7BF98E66FB}" type="presParOf" srcId="{71045F8C-00FA-488E-A7BD-E2E6753D979D}" destId="{97289DF2-90F4-4EC2-A9FC-633B00BAB610}" srcOrd="14" destOrd="0" presId="urn:microsoft.com/office/officeart/2005/8/layout/target3"/>
    <dgm:cxn modelId="{31C64DB1-6DBC-4F84-AFFA-FEEB0A455D81}" type="presParOf" srcId="{71045F8C-00FA-488E-A7BD-E2E6753D979D}" destId="{234EBA9D-95B4-4C20-A84E-6F65F1085DC6}" srcOrd="15" destOrd="0" presId="urn:microsoft.com/office/officeart/2005/8/layout/target3"/>
    <dgm:cxn modelId="{D2039FF2-938F-44B3-B997-67741E4027AA}" type="presParOf" srcId="{71045F8C-00FA-488E-A7BD-E2E6753D979D}" destId="{12255512-213F-41DF-90A6-8B4CD74A2B52}" srcOrd="16" destOrd="0" presId="urn:microsoft.com/office/officeart/2005/8/layout/target3"/>
    <dgm:cxn modelId="{F88DA8A1-8CA0-4978-B2F5-57DF80852EA1}" type="presParOf" srcId="{71045F8C-00FA-488E-A7BD-E2E6753D979D}" destId="{50C2F88D-8688-44C2-A854-691F34009D3B}" srcOrd="17" destOrd="0" presId="urn:microsoft.com/office/officeart/2005/8/layout/target3"/>
    <dgm:cxn modelId="{2ABB6631-8451-41F8-9E77-8B3A29619440}" type="presParOf" srcId="{71045F8C-00FA-488E-A7BD-E2E6753D979D}" destId="{4D19AB04-24FA-40C2-B203-52AE3D15E171}" srcOrd="18" destOrd="0" presId="urn:microsoft.com/office/officeart/2005/8/layout/target3"/>
    <dgm:cxn modelId="{A28A5F53-5F64-4B3C-B05E-4AEC4C53277E}" type="presParOf" srcId="{71045F8C-00FA-488E-A7BD-E2E6753D979D}" destId="{832BF48F-0145-4429-9E02-8FCA946CCE9E}" srcOrd="19" destOrd="0" presId="urn:microsoft.com/office/officeart/2005/8/layout/target3"/>
    <dgm:cxn modelId="{A6444FCC-5193-4051-9D1A-4012F23DA1F4}" type="presParOf" srcId="{71045F8C-00FA-488E-A7BD-E2E6753D979D}" destId="{E7297F21-D4FD-4A41-AE58-814D01A6B5E7}" srcOrd="20" destOrd="0" presId="urn:microsoft.com/office/officeart/2005/8/layout/target3"/>
    <dgm:cxn modelId="{D450375C-445C-444F-BCB0-8B4FA123F033}" type="presParOf" srcId="{71045F8C-00FA-488E-A7BD-E2E6753D979D}" destId="{F69A1436-182C-465B-AD7F-FE48E0C090C1}" srcOrd="21" destOrd="0" presId="urn:microsoft.com/office/officeart/2005/8/layout/target3"/>
    <dgm:cxn modelId="{06AC87D6-D539-478C-A8EC-D2FD73FCC48B}" type="presParOf" srcId="{71045F8C-00FA-488E-A7BD-E2E6753D979D}" destId="{AA41A67C-3D3F-4AE9-9E0F-5D7F7BB2E741}" srcOrd="22" destOrd="0" presId="urn:microsoft.com/office/officeart/2005/8/layout/target3"/>
    <dgm:cxn modelId="{04387ACE-682E-46B3-ADD5-B3F765E00D5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VY_32_INOVACE_12_Amerika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</a:t>
          </a:r>
          <a:r>
            <a:rPr lang="cs-CZ" sz="1400" kern="1200" dirty="0" smtClean="0"/>
            <a:t>: Zeměpis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Amerika – přesmyčky - města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DE02F4-EA8D-4C3C-ABED-9899A4B8EAA5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EFC6A6-F740-41BF-986D-589225C6B7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559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Samostatná</a:t>
            </a:r>
            <a:r>
              <a:rPr lang="cs-CZ" baseline="0" dirty="0" smtClean="0"/>
              <a:t> práce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EFC6A6-F740-41BF-986D-589225C6B75E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799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Samostatná</a:t>
            </a:r>
            <a:r>
              <a:rPr lang="cs-CZ" baseline="0" dirty="0" smtClean="0"/>
              <a:t> práce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EFC6A6-F740-41BF-986D-589225C6B75E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799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7F910-F227-425D-BE50-5C90A0C3555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E58ED-23ED-4A71-8C6E-BD82372A8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147114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02684328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přesmyčky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Státy Ameriky a jejich hlavní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37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města najdi 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 A L É T M O N</a:t>
            </a:r>
          </a:p>
          <a:p>
            <a:r>
              <a:rPr lang="cs-CZ" dirty="0" smtClean="0"/>
              <a:t>G I C O C H A </a:t>
            </a:r>
          </a:p>
          <a:p>
            <a:r>
              <a:rPr lang="cs-CZ" dirty="0" smtClean="0"/>
              <a:t>T E T L E S A </a:t>
            </a:r>
          </a:p>
          <a:p>
            <a:r>
              <a:rPr lang="cs-CZ" dirty="0" smtClean="0"/>
              <a:t>A L   B A N A H A </a:t>
            </a:r>
          </a:p>
          <a:p>
            <a:r>
              <a:rPr lang="cs-CZ" dirty="0" smtClean="0"/>
              <a:t>T O B A G O </a:t>
            </a:r>
          </a:p>
          <a:p>
            <a:r>
              <a:rPr lang="cs-CZ" dirty="0" smtClean="0"/>
              <a:t>A L    Z A P</a:t>
            </a:r>
          </a:p>
          <a:p>
            <a:r>
              <a:rPr lang="cs-CZ" dirty="0" smtClean="0"/>
              <a:t>S A C R A C A</a:t>
            </a:r>
          </a:p>
          <a:p>
            <a:r>
              <a:rPr lang="cs-CZ" dirty="0" smtClean="0"/>
              <a:t>N A S A M U </a:t>
            </a:r>
          </a:p>
          <a:p>
            <a:r>
              <a:rPr lang="cs-CZ" dirty="0" smtClean="0"/>
              <a:t>G I T A N A S O </a:t>
            </a:r>
          </a:p>
          <a:p>
            <a:r>
              <a:rPr lang="cs-CZ" dirty="0" smtClean="0"/>
              <a:t>M I L 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083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města najdi 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 A L É T M O N</a:t>
            </a:r>
          </a:p>
          <a:p>
            <a:r>
              <a:rPr lang="cs-CZ" dirty="0" smtClean="0"/>
              <a:t>G I C O C H A </a:t>
            </a:r>
          </a:p>
          <a:p>
            <a:r>
              <a:rPr lang="cs-CZ" dirty="0" smtClean="0"/>
              <a:t>T E T L E S A </a:t>
            </a:r>
          </a:p>
          <a:p>
            <a:r>
              <a:rPr lang="cs-CZ" dirty="0"/>
              <a:t> </a:t>
            </a:r>
            <a:r>
              <a:rPr lang="cs-CZ" dirty="0" smtClean="0"/>
              <a:t>A L   B A N A H A </a:t>
            </a:r>
          </a:p>
          <a:p>
            <a:r>
              <a:rPr lang="cs-CZ" dirty="0" smtClean="0"/>
              <a:t>T O B A G O </a:t>
            </a:r>
          </a:p>
          <a:p>
            <a:r>
              <a:rPr lang="cs-CZ" dirty="0" smtClean="0"/>
              <a:t>A L   Z A P</a:t>
            </a:r>
          </a:p>
          <a:p>
            <a:r>
              <a:rPr lang="cs-CZ" dirty="0" smtClean="0"/>
              <a:t>S A C R A C A </a:t>
            </a:r>
          </a:p>
          <a:p>
            <a:r>
              <a:rPr lang="cs-CZ" dirty="0" smtClean="0"/>
              <a:t>N A S A M U </a:t>
            </a:r>
          </a:p>
          <a:p>
            <a:r>
              <a:rPr lang="cs-CZ" dirty="0" smtClean="0"/>
              <a:t>G I T A N A S O </a:t>
            </a:r>
          </a:p>
          <a:p>
            <a:r>
              <a:rPr lang="cs-CZ" dirty="0" smtClean="0"/>
              <a:t>M I L A	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MONTRÉAL       </a:t>
            </a:r>
            <a:r>
              <a:rPr lang="cs-CZ" i="1" dirty="0" smtClean="0"/>
              <a:t> Kanada</a:t>
            </a:r>
            <a:endParaRPr lang="cs-CZ" dirty="0" smtClean="0"/>
          </a:p>
          <a:p>
            <a:r>
              <a:rPr lang="cs-CZ" dirty="0" smtClean="0"/>
              <a:t>CHICAGO                   </a:t>
            </a:r>
            <a:r>
              <a:rPr lang="cs-CZ" i="1" dirty="0" smtClean="0"/>
              <a:t>USA</a:t>
            </a:r>
          </a:p>
          <a:p>
            <a:r>
              <a:rPr lang="cs-CZ" dirty="0" smtClean="0"/>
              <a:t>SEATTLE     </a:t>
            </a:r>
            <a:r>
              <a:rPr lang="cs-CZ" i="1" dirty="0" smtClean="0"/>
              <a:t>              USA   </a:t>
            </a:r>
          </a:p>
          <a:p>
            <a:r>
              <a:rPr lang="cs-CZ" dirty="0" smtClean="0"/>
              <a:t>LA  HABANA           </a:t>
            </a:r>
            <a:r>
              <a:rPr lang="cs-CZ" i="1" dirty="0" smtClean="0"/>
              <a:t>Kuba</a:t>
            </a:r>
          </a:p>
          <a:p>
            <a:r>
              <a:rPr lang="cs-CZ" dirty="0" smtClean="0"/>
              <a:t>BOGOTA          </a:t>
            </a:r>
            <a:r>
              <a:rPr lang="cs-CZ" i="1" dirty="0" smtClean="0"/>
              <a:t>Kolumbie</a:t>
            </a:r>
            <a:endParaRPr lang="cs-CZ" dirty="0" smtClean="0"/>
          </a:p>
          <a:p>
            <a:r>
              <a:rPr lang="cs-CZ" dirty="0" smtClean="0"/>
              <a:t>LA PAZ                  </a:t>
            </a:r>
            <a:r>
              <a:rPr lang="cs-CZ" i="1" dirty="0" smtClean="0"/>
              <a:t>Bolívie</a:t>
            </a:r>
            <a:endParaRPr lang="cs-CZ" dirty="0" smtClean="0"/>
          </a:p>
          <a:p>
            <a:r>
              <a:rPr lang="cs-CZ" dirty="0" smtClean="0"/>
              <a:t>CARACAS        </a:t>
            </a:r>
            <a:r>
              <a:rPr lang="cs-CZ" i="1" dirty="0" smtClean="0"/>
              <a:t>Venezuela</a:t>
            </a:r>
            <a:endParaRPr lang="cs-CZ" dirty="0" smtClean="0"/>
          </a:p>
          <a:p>
            <a:r>
              <a:rPr lang="cs-CZ" dirty="0" smtClean="0"/>
              <a:t>MANAUS             </a:t>
            </a:r>
            <a:r>
              <a:rPr lang="cs-CZ" i="1" dirty="0" smtClean="0"/>
              <a:t>Brazílie</a:t>
            </a:r>
            <a:endParaRPr lang="cs-CZ" dirty="0" smtClean="0"/>
          </a:p>
          <a:p>
            <a:r>
              <a:rPr lang="cs-CZ" dirty="0" smtClean="0"/>
              <a:t>SANTIAGO               </a:t>
            </a:r>
            <a:r>
              <a:rPr lang="cs-CZ" i="1" dirty="0" smtClean="0"/>
              <a:t>Chile</a:t>
            </a:r>
            <a:endParaRPr lang="cs-CZ" dirty="0"/>
          </a:p>
          <a:p>
            <a:r>
              <a:rPr lang="cs-CZ" i="1" dirty="0" smtClean="0"/>
              <a:t>LIMA	       	     Peru</a:t>
            </a:r>
          </a:p>
        </p:txBody>
      </p:sp>
    </p:spTree>
    <p:extLst>
      <p:ext uri="{BB962C8B-B14F-4D97-AF65-F5344CB8AC3E}">
        <p14:creationId xmlns:p14="http://schemas.microsoft.com/office/powerpoint/2010/main" val="2388751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54</TotalTime>
  <Words>254</Words>
  <Application>Microsoft Office PowerPoint</Application>
  <PresentationFormat>Předvádění na obrazovce (4:3)</PresentationFormat>
  <Paragraphs>59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Administrativní</vt:lpstr>
      <vt:lpstr>Motiv sady Office</vt:lpstr>
      <vt:lpstr>Prezentace aplikace PowerPoint</vt:lpstr>
      <vt:lpstr>Prezentace aplikace PowerPoint</vt:lpstr>
      <vt:lpstr>Státy Ameriky a jejich hlavní města</vt:lpstr>
      <vt:lpstr>Podle města najdi stát</vt:lpstr>
      <vt:lpstr>Podle města najdi stát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Sýkorová Jana</cp:lastModifiedBy>
  <cp:revision>22</cp:revision>
  <dcterms:created xsi:type="dcterms:W3CDTF">2012-05-12T17:00:26Z</dcterms:created>
  <dcterms:modified xsi:type="dcterms:W3CDTF">2012-05-17T17:17:43Z</dcterms:modified>
</cp:coreProperties>
</file>