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0"/>
  </p:notes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Asie – popletený cestovatel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Zeměpis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90F958-AC79-4B65-B31B-8FCC68A13735}" type="presOf" srcId="{445C7998-7549-48B0-BD68-D4F0167F02E5}" destId="{BC35EE03-4121-4EF9-923D-7CB6D30D358D}" srcOrd="0" destOrd="0" presId="urn:microsoft.com/office/officeart/2005/8/layout/target3"/>
    <dgm:cxn modelId="{65095552-AC21-402E-B9E4-11A380A03457}" type="presOf" srcId="{FBBFC3EA-9D9D-4F3A-BEA6-9C2C0E46BF20}" destId="{643EA938-EDE0-4533-ACCC-D2BD6F3A527C}" srcOrd="0" destOrd="0" presId="urn:microsoft.com/office/officeart/2005/8/layout/target3"/>
    <dgm:cxn modelId="{F46E9F21-86FC-4DD9-BFC6-C795F53C3406}" type="presOf" srcId="{C73C7642-F245-4585-8F88-243F9FAEF6CA}" destId="{AA41A67C-3D3F-4AE9-9E0F-5D7F7BB2E741}" srcOrd="1" destOrd="0" presId="urn:microsoft.com/office/officeart/2005/8/layout/target3"/>
    <dgm:cxn modelId="{DCB4B83A-CD25-40A7-A305-7819CBCFDC47}" type="presOf" srcId="{39F8B381-5807-488E-AC22-73DD4140ED4A}" destId="{71045F8C-00FA-488E-A7BD-E2E6753D979D}" srcOrd="0" destOrd="0" presId="urn:microsoft.com/office/officeart/2005/8/layout/target3"/>
    <dgm:cxn modelId="{FE8E9D8D-1D5E-4B02-98E5-2751B7FE37FE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3F8268A-96ED-41C8-8F30-5F69E40FDA67}" type="presOf" srcId="{019433A1-1324-4DE1-9E6F-32B851095F74}" destId="{E7297F21-D4FD-4A41-AE58-814D01A6B5E7}" srcOrd="1" destOrd="0" presId="urn:microsoft.com/office/officeart/2005/8/layout/target3"/>
    <dgm:cxn modelId="{DF91FE98-B94E-4F6D-BE65-64C5562A1E08}" type="presOf" srcId="{DAEA276B-ECF9-46F6-A7D3-4693B2D32BC4}" destId="{CDED6FE3-AD8F-4ACC-B6B8-710EDDD97598}" srcOrd="0" destOrd="0" presId="urn:microsoft.com/office/officeart/2005/8/layout/target3"/>
    <dgm:cxn modelId="{BCC796F9-5060-4CF0-9B8D-7D10E0F7C2CE}" type="presOf" srcId="{C73C7642-F245-4585-8F88-243F9FAEF6CA}" destId="{97289DF2-90F4-4EC2-A9FC-633B00BAB610}" srcOrd="0" destOrd="0" presId="urn:microsoft.com/office/officeart/2005/8/layout/target3"/>
    <dgm:cxn modelId="{811FD49D-1F65-4A24-9129-39A67EA90D20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235C229-E401-4BFA-89EE-18ED16367EFE}" type="presOf" srcId="{EBC41103-E2E5-4D48-9B4B-425520D3D098}" destId="{50C2F88D-8688-44C2-A854-691F34009D3B}" srcOrd="0" destOrd="0" presId="urn:microsoft.com/office/officeart/2005/8/layout/target3"/>
    <dgm:cxn modelId="{DFDAF1D8-E8D1-4225-9A25-513C20D1DF1A}" type="presOf" srcId="{FBBFC3EA-9D9D-4F3A-BEA6-9C2C0E46BF20}" destId="{832BF48F-0145-4429-9E02-8FCA946CCE9E}" srcOrd="1" destOrd="0" presId="urn:microsoft.com/office/officeart/2005/8/layout/target3"/>
    <dgm:cxn modelId="{DCDA49DF-8B43-41EB-A965-9EFFADF66D50}" type="presOf" srcId="{019433A1-1324-4DE1-9E6F-32B851095F74}" destId="{A3817367-F2BC-482F-8832-FA00B51DCCF3}" srcOrd="0" destOrd="0" presId="urn:microsoft.com/office/officeart/2005/8/layout/target3"/>
    <dgm:cxn modelId="{D2B3BFC6-634E-4DD4-9D9C-1D5FB2216DBE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433B1C0-0E72-4538-B6E3-33A191E24B88}" type="presParOf" srcId="{71045F8C-00FA-488E-A7BD-E2E6753D979D}" destId="{3577EC6B-C980-4F34-8C69-4365E7B8FC8C}" srcOrd="0" destOrd="0" presId="urn:microsoft.com/office/officeart/2005/8/layout/target3"/>
    <dgm:cxn modelId="{60B927B2-4208-4320-9184-BCEA67BBCBB5}" type="presParOf" srcId="{71045F8C-00FA-488E-A7BD-E2E6753D979D}" destId="{6940EB87-DC1D-4BC3-9408-9AC2E1FFC039}" srcOrd="1" destOrd="0" presId="urn:microsoft.com/office/officeart/2005/8/layout/target3"/>
    <dgm:cxn modelId="{CED0A68F-C9A2-470D-BDD4-A632F10F08E3}" type="presParOf" srcId="{71045F8C-00FA-488E-A7BD-E2E6753D979D}" destId="{BC35EE03-4121-4EF9-923D-7CB6D30D358D}" srcOrd="2" destOrd="0" presId="urn:microsoft.com/office/officeart/2005/8/layout/target3"/>
    <dgm:cxn modelId="{3E7742D0-C296-498C-9369-DB4BBC9EB788}" type="presParOf" srcId="{71045F8C-00FA-488E-A7BD-E2E6753D979D}" destId="{C95EEA27-3CBF-4645-A92D-9D8AF5C1CBFC}" srcOrd="3" destOrd="0" presId="urn:microsoft.com/office/officeart/2005/8/layout/target3"/>
    <dgm:cxn modelId="{036A4796-5FB5-4E65-AF35-3A90D34585B7}" type="presParOf" srcId="{71045F8C-00FA-488E-A7BD-E2E6753D979D}" destId="{851BB866-B6AE-4566-893F-4C635BA974FC}" srcOrd="4" destOrd="0" presId="urn:microsoft.com/office/officeart/2005/8/layout/target3"/>
    <dgm:cxn modelId="{DE871090-8D27-42D2-86F8-8751AE306326}" type="presParOf" srcId="{71045F8C-00FA-488E-A7BD-E2E6753D979D}" destId="{643EA938-EDE0-4533-ACCC-D2BD6F3A527C}" srcOrd="5" destOrd="0" presId="urn:microsoft.com/office/officeart/2005/8/layout/target3"/>
    <dgm:cxn modelId="{D01E8A92-370B-4264-8A55-99AD8DE73FDB}" type="presParOf" srcId="{71045F8C-00FA-488E-A7BD-E2E6753D979D}" destId="{92F31B18-D66D-4CC7-89B9-378928DE877D}" srcOrd="6" destOrd="0" presId="urn:microsoft.com/office/officeart/2005/8/layout/target3"/>
    <dgm:cxn modelId="{EFE1C188-1598-4C4D-BAE1-53BA9AA2C9EA}" type="presParOf" srcId="{71045F8C-00FA-488E-A7BD-E2E6753D979D}" destId="{902074E1-B931-4618-97F1-FADBE82E9C3C}" srcOrd="7" destOrd="0" presId="urn:microsoft.com/office/officeart/2005/8/layout/target3"/>
    <dgm:cxn modelId="{F389C9C4-3474-423A-A9F9-12EF5EE6DF3F}" type="presParOf" srcId="{71045F8C-00FA-488E-A7BD-E2E6753D979D}" destId="{A3817367-F2BC-482F-8832-FA00B51DCCF3}" srcOrd="8" destOrd="0" presId="urn:microsoft.com/office/officeart/2005/8/layout/target3"/>
    <dgm:cxn modelId="{5947BBA0-157F-4555-82FE-4C0DD7437FAF}" type="presParOf" srcId="{71045F8C-00FA-488E-A7BD-E2E6753D979D}" destId="{626ABFF6-56C8-4386-B662-68EC364EED9D}" srcOrd="9" destOrd="0" presId="urn:microsoft.com/office/officeart/2005/8/layout/target3"/>
    <dgm:cxn modelId="{4037F59B-4231-4B7B-95DE-47F9B3E54640}" type="presParOf" srcId="{71045F8C-00FA-488E-A7BD-E2E6753D979D}" destId="{6DB11F1C-D028-4800-9625-6611CA9DE6D4}" srcOrd="10" destOrd="0" presId="urn:microsoft.com/office/officeart/2005/8/layout/target3"/>
    <dgm:cxn modelId="{4CC20682-E5E3-4D40-BE9C-52C49004756A}" type="presParOf" srcId="{71045F8C-00FA-488E-A7BD-E2E6753D979D}" destId="{CDED6FE3-AD8F-4ACC-B6B8-710EDDD97598}" srcOrd="11" destOrd="0" presId="urn:microsoft.com/office/officeart/2005/8/layout/target3"/>
    <dgm:cxn modelId="{2F0C815F-73B8-4CA5-A2C2-A209C73F9E04}" type="presParOf" srcId="{71045F8C-00FA-488E-A7BD-E2E6753D979D}" destId="{397AC6D7-84A6-4150-958F-83C92D9ACF38}" srcOrd="12" destOrd="0" presId="urn:microsoft.com/office/officeart/2005/8/layout/target3"/>
    <dgm:cxn modelId="{FE32CE02-3A8E-4A11-9B1C-D925DA39BC13}" type="presParOf" srcId="{71045F8C-00FA-488E-A7BD-E2E6753D979D}" destId="{D7419528-33A6-416D-9E64-B3F7915C5149}" srcOrd="13" destOrd="0" presId="urn:microsoft.com/office/officeart/2005/8/layout/target3"/>
    <dgm:cxn modelId="{ACA18236-8A65-402B-929E-3FD673727807}" type="presParOf" srcId="{71045F8C-00FA-488E-A7BD-E2E6753D979D}" destId="{97289DF2-90F4-4EC2-A9FC-633B00BAB610}" srcOrd="14" destOrd="0" presId="urn:microsoft.com/office/officeart/2005/8/layout/target3"/>
    <dgm:cxn modelId="{F217B084-D100-4C72-8F06-369073EE507A}" type="presParOf" srcId="{71045F8C-00FA-488E-A7BD-E2E6753D979D}" destId="{234EBA9D-95B4-4C20-A84E-6F65F1085DC6}" srcOrd="15" destOrd="0" presId="urn:microsoft.com/office/officeart/2005/8/layout/target3"/>
    <dgm:cxn modelId="{EC61BB6C-3FE6-4549-A894-5CBAC5E81380}" type="presParOf" srcId="{71045F8C-00FA-488E-A7BD-E2E6753D979D}" destId="{12255512-213F-41DF-90A6-8B4CD74A2B52}" srcOrd="16" destOrd="0" presId="urn:microsoft.com/office/officeart/2005/8/layout/target3"/>
    <dgm:cxn modelId="{1A1CBC3C-166B-46B1-9DB2-7FA04C85962F}" type="presParOf" srcId="{71045F8C-00FA-488E-A7BD-E2E6753D979D}" destId="{50C2F88D-8688-44C2-A854-691F34009D3B}" srcOrd="17" destOrd="0" presId="urn:microsoft.com/office/officeart/2005/8/layout/target3"/>
    <dgm:cxn modelId="{D5C8E66A-CB65-489F-8CBA-2B6C573B313E}" type="presParOf" srcId="{71045F8C-00FA-488E-A7BD-E2E6753D979D}" destId="{4D19AB04-24FA-40C2-B203-52AE3D15E171}" srcOrd="18" destOrd="0" presId="urn:microsoft.com/office/officeart/2005/8/layout/target3"/>
    <dgm:cxn modelId="{39AB5684-E7B3-4EE5-A012-D7E03DF282F6}" type="presParOf" srcId="{71045F8C-00FA-488E-A7BD-E2E6753D979D}" destId="{832BF48F-0145-4429-9E02-8FCA946CCE9E}" srcOrd="19" destOrd="0" presId="urn:microsoft.com/office/officeart/2005/8/layout/target3"/>
    <dgm:cxn modelId="{E9DD6C13-CD03-42BD-A916-FFF00C7C051A}" type="presParOf" srcId="{71045F8C-00FA-488E-A7BD-E2E6753D979D}" destId="{E7297F21-D4FD-4A41-AE58-814D01A6B5E7}" srcOrd="20" destOrd="0" presId="urn:microsoft.com/office/officeart/2005/8/layout/target3"/>
    <dgm:cxn modelId="{30D54237-ADC8-4AA9-AF29-83BB963BF6A5}" type="presParOf" srcId="{71045F8C-00FA-488E-A7BD-E2E6753D979D}" destId="{F69A1436-182C-465B-AD7F-FE48E0C090C1}" srcOrd="21" destOrd="0" presId="urn:microsoft.com/office/officeart/2005/8/layout/target3"/>
    <dgm:cxn modelId="{E80DBCE4-7496-4756-8151-98BC7642AAE2}" type="presParOf" srcId="{71045F8C-00FA-488E-A7BD-E2E6753D979D}" destId="{AA41A67C-3D3F-4AE9-9E0F-5D7F7BB2E741}" srcOrd="22" destOrd="0" presId="urn:microsoft.com/office/officeart/2005/8/layout/target3"/>
    <dgm:cxn modelId="{8A73BF6C-D7AB-4870-BDB3-A07E070D5C0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88A762D-8A5D-4125-8E98-73DC555AD17B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1E2FC0D-2EC8-4FE4-856A-1C12B7B6D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Práce s politickou mapou</a:t>
            </a:r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AB8C7B-48FB-4A40-9D0A-34854A1037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Atlas světa strana 58 - 59</a:t>
            </a:r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CD8DBD-1728-4DDB-B096-3BD77D7CC41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9E2C087-1888-43E4-8D46-00148711F10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01775CF-7B48-45AF-B6F0-5A4244B54C03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EE29FC6-ABA5-4BB7-B347-8EC2E29AB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4EA0D-4E3F-4E28-81DD-9E7676F75DD1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2541D-9DE7-4C9C-A05F-F0092F1C1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F2E331E-A3AA-4E8B-9C03-831FA8FE7C3C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FDA0C4-8C21-4586-80E5-3CA35BF8A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FA44F-CA9C-433F-A180-44A82E00C0E8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67A40-0199-4B84-A42F-E365148C1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17FA7-A2D3-4A00-8E40-6AEAFD6785A3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CF172-B2FB-4C7F-A9C5-E97F4ECFB4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95169-0EA7-4512-86E2-5434338FFDEE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F91B8-F469-4277-A020-DBA7A4014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72BB5-4846-454C-BA16-2B7C6E165C7C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B9183-AE86-4E67-86A2-F932260BA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A3719-1F76-490F-A474-7D081E812817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D284C-EDBE-47D9-9E2A-D1DB9D1A3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21D530-99E9-4B6E-B3B9-C5308E052008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DD7D73-58CE-4319-89AA-C966607AF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5C510-ABDC-466A-8183-B723FF119D1F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18204-E43E-43B1-B9F2-4467D4C00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AE0690-5EB2-4D33-A34E-54AFC51E0ECF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7A52572-8998-4C37-AE20-7A7264610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02B31-709E-4484-AD9B-8C3074FB4CB1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C2A92-7912-44A3-BDDD-689595994E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6AF40-A7C8-4AE1-B864-DCA4C7358B00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2DB29-2C5B-4581-8CF7-82177597E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6FB0C-C57C-44DB-8552-215F8B338DE0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83C33-CF12-42C9-AC43-8370860BA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AC1F9-A2F4-442E-97C1-6FE5224149BD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1F403-2F5F-495E-A394-870F73EE5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A99A6-0800-4D1D-81B7-116F541BCBD7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383D6-CE33-42A0-B0F7-56FE46D3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A52D8-754E-4C60-BB81-D89A1D86BC0C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049D8-2DDA-4EE0-9A59-584812251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2480D-4359-49BD-B6D8-0AD5340DACC0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35CD-693C-4538-A2C6-EB90D391D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5B1F5-5353-4948-8053-56BCA8154963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3E839-C607-4E34-9FC7-D04DB41E1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51DDB-BBBC-4E09-BCB9-3F6176343618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D1A22-5A5C-4CEE-AB89-EED9BCD95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B7954-D68F-4CEB-BC91-8716713E4F49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8E6EA-A2F1-4FA0-BEC1-49C1C7599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EA458-224F-4062-A2A3-09FB334FCBBA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7CDEA-4F81-41B6-9524-0B858F0E4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06FFF6E-2556-4CC1-A031-80BD8E58CD3D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9E42A35-A80D-492F-9ECC-6238D9B52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95" r:id="rId2"/>
    <p:sldLayoutId id="2147483708" r:id="rId3"/>
    <p:sldLayoutId id="2147483694" r:id="rId4"/>
    <p:sldLayoutId id="2147483693" r:id="rId5"/>
    <p:sldLayoutId id="2147483692" r:id="rId6"/>
    <p:sldLayoutId id="2147483691" r:id="rId7"/>
    <p:sldLayoutId id="2147483690" r:id="rId8"/>
    <p:sldLayoutId id="2147483709" r:id="rId9"/>
    <p:sldLayoutId id="2147483689" r:id="rId10"/>
    <p:sldLayoutId id="214748371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FF6B4D-85FD-4FBB-9E3C-5E265E29002E}" type="datetimeFigureOut">
              <a:rPr lang="cs-CZ"/>
              <a:pPr>
                <a:defRPr/>
              </a:pPr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90F08E-0F3B-4269-B8A7-AC75E9A72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4" r:id="rId3"/>
    <p:sldLayoutId id="2147483703" r:id="rId4"/>
    <p:sldLayoutId id="2147483702" r:id="rId5"/>
    <p:sldLayoutId id="2147483701" r:id="rId6"/>
    <p:sldLayoutId id="2147483700" r:id="rId7"/>
    <p:sldLayoutId id="2147483699" r:id="rId8"/>
    <p:sldLayoutId id="2147483698" r:id="rId9"/>
    <p:sldLayoutId id="2147483697" r:id="rId10"/>
    <p:sldLayoutId id="214748369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2124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Popletený cestovatel 2</a:t>
            </a:r>
            <a:endParaRPr lang="cs-CZ" dirty="0"/>
          </a:p>
        </p:txBody>
      </p:sp>
      <p:sp>
        <p:nvSpPr>
          <p:cNvPr id="29698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smtClean="0"/>
              <a:t>Politická mapa Asie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Najdi chyby v textu</a:t>
            </a:r>
            <a:endParaRPr lang="cs-CZ" dirty="0"/>
          </a:p>
        </p:txBody>
      </p:sp>
      <p:sp>
        <p:nvSpPr>
          <p:cNvPr id="3072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 pobřeží Černého moře se nachází Gruzie, Arménie a Turecko.</a:t>
            </a:r>
          </a:p>
          <a:p>
            <a:r>
              <a:rPr lang="cs-CZ" smtClean="0"/>
              <a:t>Středisko kosmického výzkumu Bajkonur leží v Rusku.</a:t>
            </a:r>
          </a:p>
          <a:p>
            <a:r>
              <a:rPr lang="cs-CZ" smtClean="0"/>
              <a:t>Hlavní město Íránu Kábul leží vysoko v horách.</a:t>
            </a:r>
          </a:p>
          <a:p>
            <a:r>
              <a:rPr lang="cs-CZ" smtClean="0"/>
              <a:t>Rijád, hlavní město Saúdské Arábie, je známým přístavem.</a:t>
            </a:r>
          </a:p>
          <a:p>
            <a:r>
              <a:rPr lang="cs-CZ" smtClean="0"/>
              <a:t>Ankara je pravým přítokem Jeniseje.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 </a:t>
            </a:r>
            <a:r>
              <a:rPr lang="cs-CZ" smtClean="0"/>
              <a:t>– </a:t>
            </a:r>
            <a:r>
              <a:rPr lang="cs-CZ" smtClean="0">
                <a:solidFill>
                  <a:srgbClr val="FF0000"/>
                </a:solidFill>
              </a:rPr>
              <a:t>chyba -</a:t>
            </a:r>
            <a:r>
              <a:rPr lang="cs-CZ" smtClean="0"/>
              <a:t> </a:t>
            </a:r>
            <a:r>
              <a:rPr lang="cs-CZ" smtClean="0">
                <a:solidFill>
                  <a:srgbClr val="00B0F0"/>
                </a:solidFill>
              </a:rPr>
              <a:t>opravený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Na pobřeží Černého moře se nachází Gruzie, </a:t>
            </a:r>
            <a:r>
              <a:rPr lang="cs-CZ" smtClean="0">
                <a:solidFill>
                  <a:srgbClr val="FF0000"/>
                </a:solidFill>
              </a:rPr>
              <a:t>Arménie</a:t>
            </a:r>
            <a:r>
              <a:rPr lang="cs-CZ" smtClean="0"/>
              <a:t> a Turecko.  </a:t>
            </a:r>
            <a:r>
              <a:rPr lang="cs-CZ" smtClean="0">
                <a:solidFill>
                  <a:srgbClr val="00B0F0"/>
                </a:solidFill>
              </a:rPr>
              <a:t>Arménie je vnitrozemský stát</a:t>
            </a: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Středisko kosmického výzkumu Bajkonur leží v </a:t>
            </a:r>
            <a:r>
              <a:rPr lang="cs-CZ" smtClean="0">
                <a:solidFill>
                  <a:srgbClr val="FF0000"/>
                </a:solidFill>
              </a:rPr>
              <a:t>Rusku. </a:t>
            </a:r>
            <a:r>
              <a:rPr lang="cs-CZ" smtClean="0"/>
              <a:t> ….. </a:t>
            </a:r>
            <a:r>
              <a:rPr lang="cs-CZ" smtClean="0">
                <a:solidFill>
                  <a:srgbClr val="00B0F0"/>
                </a:solidFill>
              </a:rPr>
              <a:t>Kazachstánu</a:t>
            </a:r>
            <a:endParaRPr lang="cs-CZ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mtClean="0"/>
              <a:t>Hlavní město Íránu </a:t>
            </a:r>
            <a:r>
              <a:rPr lang="cs-CZ" smtClean="0">
                <a:solidFill>
                  <a:srgbClr val="FF0000"/>
                </a:solidFill>
              </a:rPr>
              <a:t>Kábul </a:t>
            </a:r>
            <a:r>
              <a:rPr lang="cs-CZ" smtClean="0"/>
              <a:t>leží vysoko v horách. ….. </a:t>
            </a:r>
            <a:r>
              <a:rPr lang="cs-CZ" smtClean="0">
                <a:solidFill>
                  <a:srgbClr val="00B0F0"/>
                </a:solidFill>
              </a:rPr>
              <a:t>Teherán</a:t>
            </a: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Rijád, hlavní město Saúdské Arábie, je známým </a:t>
            </a:r>
            <a:r>
              <a:rPr lang="cs-CZ" smtClean="0">
                <a:solidFill>
                  <a:srgbClr val="FF0000"/>
                </a:solidFill>
              </a:rPr>
              <a:t>přístavem.  </a:t>
            </a:r>
            <a:r>
              <a:rPr lang="cs-CZ" smtClean="0"/>
              <a:t>…..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>
                <a:solidFill>
                  <a:srgbClr val="00B0F0"/>
                </a:solidFill>
              </a:rPr>
              <a:t>leží ve středu poloostrova</a:t>
            </a:r>
            <a:endParaRPr lang="cs-CZ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rgbClr val="FF0000"/>
                </a:solidFill>
              </a:rPr>
              <a:t>Ankara</a:t>
            </a:r>
            <a:r>
              <a:rPr lang="cs-CZ" smtClean="0"/>
              <a:t> je pravým přítokem Jeniseje.  ….. </a:t>
            </a:r>
            <a:r>
              <a:rPr lang="cs-CZ" smtClean="0">
                <a:solidFill>
                  <a:srgbClr val="00B0F0"/>
                </a:solidFill>
              </a:rPr>
              <a:t>Angara</a:t>
            </a: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Najdi chyby v textu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Soul je významným průmyslovým střediskem KLDR.</a:t>
            </a:r>
          </a:p>
          <a:p>
            <a:r>
              <a:rPr lang="cs-CZ" smtClean="0"/>
              <a:t>Řeka Mekong ústí v Kambodži do Jihočínského moře.</a:t>
            </a:r>
          </a:p>
          <a:p>
            <a:r>
              <a:rPr lang="cs-CZ" smtClean="0"/>
              <a:t>Mongolsko sousedí s Ruskem, Kazachstánem a Čínou.</a:t>
            </a:r>
          </a:p>
          <a:p>
            <a:r>
              <a:rPr lang="cs-CZ" smtClean="0"/>
              <a:t>Indonésie se rozkládá na Velkých Sundech.</a:t>
            </a:r>
          </a:p>
          <a:p>
            <a:r>
              <a:rPr lang="cs-CZ" smtClean="0"/>
              <a:t>Mezopotánská nížina zaujímá velkou část Íránu.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 – </a:t>
            </a:r>
            <a:r>
              <a:rPr lang="cs-CZ" dirty="0" smtClean="0">
                <a:solidFill>
                  <a:srgbClr val="FF0000"/>
                </a:solidFill>
              </a:rPr>
              <a:t>chyba ….</a:t>
            </a:r>
            <a:r>
              <a:rPr lang="cs-CZ" dirty="0" smtClean="0">
                <a:solidFill>
                  <a:srgbClr val="00B0F0"/>
                </a:solidFill>
              </a:rPr>
              <a:t>opravený text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Soul je významným průmyslovým střediskem </a:t>
            </a:r>
            <a:r>
              <a:rPr lang="cs-CZ" smtClean="0">
                <a:solidFill>
                  <a:srgbClr val="FF0000"/>
                </a:solidFill>
              </a:rPr>
              <a:t>KLDR</a:t>
            </a:r>
            <a:r>
              <a:rPr lang="cs-CZ" smtClean="0"/>
              <a:t>…… </a:t>
            </a:r>
            <a:r>
              <a:rPr lang="cs-CZ" smtClean="0">
                <a:solidFill>
                  <a:srgbClr val="00B0F0"/>
                </a:solidFill>
              </a:rPr>
              <a:t>Korejské republiky</a:t>
            </a:r>
            <a:endParaRPr lang="cs-CZ" smtClean="0"/>
          </a:p>
          <a:p>
            <a:r>
              <a:rPr lang="cs-CZ" smtClean="0"/>
              <a:t>Řeka Mekong ústí v </a:t>
            </a:r>
            <a:r>
              <a:rPr lang="cs-CZ" smtClean="0">
                <a:solidFill>
                  <a:srgbClr val="FF0000"/>
                </a:solidFill>
              </a:rPr>
              <a:t>Kambodži</a:t>
            </a:r>
            <a:r>
              <a:rPr lang="cs-CZ" smtClean="0"/>
              <a:t> do Jihočínského moře…… </a:t>
            </a:r>
            <a:r>
              <a:rPr lang="cs-CZ" smtClean="0">
                <a:solidFill>
                  <a:srgbClr val="00B0F0"/>
                </a:solidFill>
              </a:rPr>
              <a:t>ve Vietnamu</a:t>
            </a:r>
            <a:endParaRPr lang="cs-CZ" smtClean="0"/>
          </a:p>
          <a:p>
            <a:r>
              <a:rPr lang="cs-CZ" smtClean="0"/>
              <a:t>Mongolsko sousedí s Ruskem, </a:t>
            </a:r>
            <a:r>
              <a:rPr lang="cs-CZ" smtClean="0">
                <a:solidFill>
                  <a:srgbClr val="FF0000"/>
                </a:solidFill>
              </a:rPr>
              <a:t>Kazachstánem</a:t>
            </a:r>
            <a:r>
              <a:rPr lang="cs-CZ" smtClean="0"/>
              <a:t> a Čínou. …..</a:t>
            </a:r>
            <a:r>
              <a:rPr lang="cs-CZ" smtClean="0">
                <a:solidFill>
                  <a:srgbClr val="00B0F0"/>
                </a:solidFill>
              </a:rPr>
              <a:t> s Kazachstánem ne</a:t>
            </a:r>
            <a:endParaRPr lang="cs-CZ" smtClean="0"/>
          </a:p>
          <a:p>
            <a:r>
              <a:rPr lang="cs-CZ" smtClean="0"/>
              <a:t>Indonésie se rozkládá </a:t>
            </a:r>
            <a:r>
              <a:rPr lang="cs-CZ" smtClean="0">
                <a:solidFill>
                  <a:srgbClr val="FF0000"/>
                </a:solidFill>
              </a:rPr>
              <a:t>jen </a:t>
            </a:r>
            <a:r>
              <a:rPr lang="cs-CZ" smtClean="0"/>
              <a:t>na Velkých Sundech.</a:t>
            </a:r>
          </a:p>
          <a:p>
            <a:r>
              <a:rPr lang="cs-CZ" smtClean="0"/>
              <a:t>….. </a:t>
            </a:r>
            <a:r>
              <a:rPr lang="cs-CZ" smtClean="0">
                <a:solidFill>
                  <a:srgbClr val="00B0F0"/>
                </a:solidFill>
              </a:rPr>
              <a:t>také na dalších souostrovích</a:t>
            </a:r>
            <a:endParaRPr lang="cs-CZ" smtClean="0"/>
          </a:p>
          <a:p>
            <a:r>
              <a:rPr lang="cs-CZ" smtClean="0"/>
              <a:t>Mezopotámská nížina zaujímá velkou část </a:t>
            </a:r>
            <a:r>
              <a:rPr lang="cs-CZ" smtClean="0">
                <a:solidFill>
                  <a:srgbClr val="FF0000"/>
                </a:solidFill>
              </a:rPr>
              <a:t>Íránu</a:t>
            </a:r>
            <a:r>
              <a:rPr lang="cs-CZ" smtClean="0"/>
              <a:t>. ….. </a:t>
            </a:r>
            <a:r>
              <a:rPr lang="cs-CZ" smtClean="0">
                <a:solidFill>
                  <a:srgbClr val="00B0F0"/>
                </a:solidFill>
              </a:rPr>
              <a:t>Íráku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</TotalTime>
  <Words>209</Words>
  <Application>Microsoft Office PowerPoint</Application>
  <PresentationFormat>Předvádění na obrazovce (4:3)</PresentationFormat>
  <Paragraphs>38</Paragraphs>
  <Slides>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Trebuchet MS</vt:lpstr>
      <vt:lpstr>Arial</vt:lpstr>
      <vt:lpstr>Wingdings 2</vt:lpstr>
      <vt:lpstr>Wingdings</vt:lpstr>
      <vt:lpstr>Calibri</vt:lpstr>
      <vt:lpstr>Bohatý</vt:lpstr>
      <vt:lpstr>Motiv sady Office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Popletený cestovatel</dc:title>
  <dc:creator>Sýkorová Jana</dc:creator>
  <cp:lastModifiedBy>Maminka</cp:lastModifiedBy>
  <cp:revision>15</cp:revision>
  <dcterms:created xsi:type="dcterms:W3CDTF">2012-05-06T18:52:53Z</dcterms:created>
  <dcterms:modified xsi:type="dcterms:W3CDTF">2012-08-06T17:19:51Z</dcterms:modified>
</cp:coreProperties>
</file>