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2"/>
  </p:notesMasterIdLst>
  <p:sldIdLst>
    <p:sldId id="275" r:id="rId3"/>
    <p:sldId id="276" r:id="rId4"/>
    <p:sldId id="256" r:id="rId5"/>
    <p:sldId id="257" r:id="rId6"/>
    <p:sldId id="258" r:id="rId7"/>
    <p:sldId id="259" r:id="rId8"/>
    <p:sldId id="261" r:id="rId9"/>
    <p:sldId id="262" r:id="rId10"/>
    <p:sldId id="27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 Mgr. Jana Sýkorová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VY_32_INOVACE_13_Amerika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Amerika – JA – poznej památku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Zeměpis 7. ročník 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105789F-41D3-47C3-9B38-97F554AAAA18}" type="presOf" srcId="{445C7998-7549-48B0-BD68-D4F0167F02E5}" destId="{BC35EE03-4121-4EF9-923D-7CB6D30D358D}" srcOrd="0" destOrd="0" presId="urn:microsoft.com/office/officeart/2005/8/layout/target3"/>
    <dgm:cxn modelId="{01216382-CA4A-4EC4-85C3-41A33BBE71CB}" type="presOf" srcId="{C73C7642-F245-4585-8F88-243F9FAEF6CA}" destId="{97289DF2-90F4-4EC2-A9FC-633B00BAB610}" srcOrd="0" destOrd="0" presId="urn:microsoft.com/office/officeart/2005/8/layout/target3"/>
    <dgm:cxn modelId="{8E55C3ED-0150-4C2A-857B-56580C811C8D}" type="presOf" srcId="{DAEA276B-ECF9-46F6-A7D3-4693B2D32BC4}" destId="{F69A1436-182C-465B-AD7F-FE48E0C090C1}" srcOrd="1" destOrd="0" presId="urn:microsoft.com/office/officeart/2005/8/layout/target3"/>
    <dgm:cxn modelId="{9D9DF09A-7C9B-40FD-BF02-6D5A9CA842F4}" type="presOf" srcId="{DAEA276B-ECF9-46F6-A7D3-4693B2D32BC4}" destId="{CDED6FE3-AD8F-4ACC-B6B8-710EDDD97598}" srcOrd="0" destOrd="0" presId="urn:microsoft.com/office/officeart/2005/8/layout/target3"/>
    <dgm:cxn modelId="{5E348434-0D91-4BF8-B9E5-AA21EC68E15D}" type="presOf" srcId="{FBBFC3EA-9D9D-4F3A-BEA6-9C2C0E46BF20}" destId="{832BF48F-0145-4429-9E02-8FCA946CCE9E}" srcOrd="1" destOrd="0" presId="urn:microsoft.com/office/officeart/2005/8/layout/target3"/>
    <dgm:cxn modelId="{564358B7-22AE-45B0-9ED9-68BE09346F5B}" type="presOf" srcId="{FBBFC3EA-9D9D-4F3A-BEA6-9C2C0E46BF20}" destId="{643EA938-EDE0-4533-ACCC-D2BD6F3A527C}" srcOrd="0" destOrd="0" presId="urn:microsoft.com/office/officeart/2005/8/layout/target3"/>
    <dgm:cxn modelId="{7F3A3107-0DCE-4BA8-8466-36BC7A8DB27B}" type="presOf" srcId="{445C7998-7549-48B0-BD68-D4F0167F02E5}" destId="{4D19AB04-24FA-40C2-B203-52AE3D15E171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E066080A-19F7-4F32-BCA8-554FED9942A4}" type="presOf" srcId="{019433A1-1324-4DE1-9E6F-32B851095F74}" destId="{A3817367-F2BC-482F-8832-FA00B51DCCF3}" srcOrd="0" destOrd="0" presId="urn:microsoft.com/office/officeart/2005/8/layout/target3"/>
    <dgm:cxn modelId="{FB9CF964-4FA7-426A-9F12-E74EF444E1BF}" type="presOf" srcId="{C73C7642-F245-4585-8F88-243F9FAEF6CA}" destId="{AA41A67C-3D3F-4AE9-9E0F-5D7F7BB2E741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4CE093FB-3860-4819-BF53-3BFAFF0EE48A}" type="presOf" srcId="{EBC41103-E2E5-4D48-9B4B-425520D3D098}" destId="{50C2F88D-8688-44C2-A854-691F34009D3B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7DE2B932-EF41-43D6-95EB-F7A7C459804B}" type="presOf" srcId="{EBC41103-E2E5-4D48-9B4B-425520D3D098}" destId="{F969C235-9271-4D34-B740-D627A121CAD0}" srcOrd="1" destOrd="0" presId="urn:microsoft.com/office/officeart/2005/8/layout/target3"/>
    <dgm:cxn modelId="{86CBBF4C-E529-46E3-958E-EBC954F79C4E}" type="presOf" srcId="{39F8B381-5807-488E-AC22-73DD4140ED4A}" destId="{71045F8C-00FA-488E-A7BD-E2E6753D979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E1FD7843-54BE-4295-8145-3A53CD1B2874}" type="presOf" srcId="{019433A1-1324-4DE1-9E6F-32B851095F74}" destId="{E7297F21-D4FD-4A41-AE58-814D01A6B5E7}" srcOrd="1" destOrd="0" presId="urn:microsoft.com/office/officeart/2005/8/layout/target3"/>
    <dgm:cxn modelId="{D16C4D70-7503-4595-812A-2EE41EEE3C1D}" type="presParOf" srcId="{71045F8C-00FA-488E-A7BD-E2E6753D979D}" destId="{3577EC6B-C980-4F34-8C69-4365E7B8FC8C}" srcOrd="0" destOrd="0" presId="urn:microsoft.com/office/officeart/2005/8/layout/target3"/>
    <dgm:cxn modelId="{4C052BE9-90D6-4D4A-ABD3-6FD166121F83}" type="presParOf" srcId="{71045F8C-00FA-488E-A7BD-E2E6753D979D}" destId="{6940EB87-DC1D-4BC3-9408-9AC2E1FFC039}" srcOrd="1" destOrd="0" presId="urn:microsoft.com/office/officeart/2005/8/layout/target3"/>
    <dgm:cxn modelId="{836D3A8B-476E-45FE-B45D-65A1C7C2A485}" type="presParOf" srcId="{71045F8C-00FA-488E-A7BD-E2E6753D979D}" destId="{BC35EE03-4121-4EF9-923D-7CB6D30D358D}" srcOrd="2" destOrd="0" presId="urn:microsoft.com/office/officeart/2005/8/layout/target3"/>
    <dgm:cxn modelId="{01789357-F8BC-4DFD-B202-71C05E3B16D8}" type="presParOf" srcId="{71045F8C-00FA-488E-A7BD-E2E6753D979D}" destId="{C95EEA27-3CBF-4645-A92D-9D8AF5C1CBFC}" srcOrd="3" destOrd="0" presId="urn:microsoft.com/office/officeart/2005/8/layout/target3"/>
    <dgm:cxn modelId="{EEA602BA-1FD3-49B7-9866-AFD9A1C1A987}" type="presParOf" srcId="{71045F8C-00FA-488E-A7BD-E2E6753D979D}" destId="{851BB866-B6AE-4566-893F-4C635BA974FC}" srcOrd="4" destOrd="0" presId="urn:microsoft.com/office/officeart/2005/8/layout/target3"/>
    <dgm:cxn modelId="{8D2CBFA6-B558-4FD0-9A32-399569DCB41E}" type="presParOf" srcId="{71045F8C-00FA-488E-A7BD-E2E6753D979D}" destId="{643EA938-EDE0-4533-ACCC-D2BD6F3A527C}" srcOrd="5" destOrd="0" presId="urn:microsoft.com/office/officeart/2005/8/layout/target3"/>
    <dgm:cxn modelId="{7D0D074A-099E-4E9B-B015-024ADE51462D}" type="presParOf" srcId="{71045F8C-00FA-488E-A7BD-E2E6753D979D}" destId="{92F31B18-D66D-4CC7-89B9-378928DE877D}" srcOrd="6" destOrd="0" presId="urn:microsoft.com/office/officeart/2005/8/layout/target3"/>
    <dgm:cxn modelId="{7820349D-5CB7-493F-A9A3-7C84C480B018}" type="presParOf" srcId="{71045F8C-00FA-488E-A7BD-E2E6753D979D}" destId="{902074E1-B931-4618-97F1-FADBE82E9C3C}" srcOrd="7" destOrd="0" presId="urn:microsoft.com/office/officeart/2005/8/layout/target3"/>
    <dgm:cxn modelId="{1CFDEEE5-45B6-4827-926F-272E56956DB3}" type="presParOf" srcId="{71045F8C-00FA-488E-A7BD-E2E6753D979D}" destId="{A3817367-F2BC-482F-8832-FA00B51DCCF3}" srcOrd="8" destOrd="0" presId="urn:microsoft.com/office/officeart/2005/8/layout/target3"/>
    <dgm:cxn modelId="{CE3CE58B-6170-4E99-B78F-EDE8AC6E5193}" type="presParOf" srcId="{71045F8C-00FA-488E-A7BD-E2E6753D979D}" destId="{626ABFF6-56C8-4386-B662-68EC364EED9D}" srcOrd="9" destOrd="0" presId="urn:microsoft.com/office/officeart/2005/8/layout/target3"/>
    <dgm:cxn modelId="{C4C6AC36-ABB1-42B8-925F-F897095C9660}" type="presParOf" srcId="{71045F8C-00FA-488E-A7BD-E2E6753D979D}" destId="{6DB11F1C-D028-4800-9625-6611CA9DE6D4}" srcOrd="10" destOrd="0" presId="urn:microsoft.com/office/officeart/2005/8/layout/target3"/>
    <dgm:cxn modelId="{C82A12F4-5E8B-4155-A43F-1DEAE1D3F4A8}" type="presParOf" srcId="{71045F8C-00FA-488E-A7BD-E2E6753D979D}" destId="{CDED6FE3-AD8F-4ACC-B6B8-710EDDD97598}" srcOrd="11" destOrd="0" presId="urn:microsoft.com/office/officeart/2005/8/layout/target3"/>
    <dgm:cxn modelId="{C851911D-3514-4264-A141-21B7C64D850F}" type="presParOf" srcId="{71045F8C-00FA-488E-A7BD-E2E6753D979D}" destId="{397AC6D7-84A6-4150-958F-83C92D9ACF38}" srcOrd="12" destOrd="0" presId="urn:microsoft.com/office/officeart/2005/8/layout/target3"/>
    <dgm:cxn modelId="{6904B9DB-2B3B-45D2-9D71-6F01699C7BA8}" type="presParOf" srcId="{71045F8C-00FA-488E-A7BD-E2E6753D979D}" destId="{D7419528-33A6-416D-9E64-B3F7915C5149}" srcOrd="13" destOrd="0" presId="urn:microsoft.com/office/officeart/2005/8/layout/target3"/>
    <dgm:cxn modelId="{4EC6B644-3408-4561-B280-BFE246B101A7}" type="presParOf" srcId="{71045F8C-00FA-488E-A7BD-E2E6753D979D}" destId="{97289DF2-90F4-4EC2-A9FC-633B00BAB610}" srcOrd="14" destOrd="0" presId="urn:microsoft.com/office/officeart/2005/8/layout/target3"/>
    <dgm:cxn modelId="{5E4E68B5-8A73-46BE-B363-ECFE21AFDC87}" type="presParOf" srcId="{71045F8C-00FA-488E-A7BD-E2E6753D979D}" destId="{234EBA9D-95B4-4C20-A84E-6F65F1085DC6}" srcOrd="15" destOrd="0" presId="urn:microsoft.com/office/officeart/2005/8/layout/target3"/>
    <dgm:cxn modelId="{C529FD50-507E-415B-A6BF-7926109A4D01}" type="presParOf" srcId="{71045F8C-00FA-488E-A7BD-E2E6753D979D}" destId="{12255512-213F-41DF-90A6-8B4CD74A2B52}" srcOrd="16" destOrd="0" presId="urn:microsoft.com/office/officeart/2005/8/layout/target3"/>
    <dgm:cxn modelId="{860463DA-FF1F-4EC3-954C-79F20735B873}" type="presParOf" srcId="{71045F8C-00FA-488E-A7BD-E2E6753D979D}" destId="{50C2F88D-8688-44C2-A854-691F34009D3B}" srcOrd="17" destOrd="0" presId="urn:microsoft.com/office/officeart/2005/8/layout/target3"/>
    <dgm:cxn modelId="{03A68E0B-7B8C-4056-B7C0-9C90F5E2836A}" type="presParOf" srcId="{71045F8C-00FA-488E-A7BD-E2E6753D979D}" destId="{4D19AB04-24FA-40C2-B203-52AE3D15E171}" srcOrd="18" destOrd="0" presId="urn:microsoft.com/office/officeart/2005/8/layout/target3"/>
    <dgm:cxn modelId="{6E1CFD78-D9B9-4807-8BF8-0B854EDCFAB8}" type="presParOf" srcId="{71045F8C-00FA-488E-A7BD-E2E6753D979D}" destId="{832BF48F-0145-4429-9E02-8FCA946CCE9E}" srcOrd="19" destOrd="0" presId="urn:microsoft.com/office/officeart/2005/8/layout/target3"/>
    <dgm:cxn modelId="{8D4640C1-FC90-4AF7-B84B-CE353CF89343}" type="presParOf" srcId="{71045F8C-00FA-488E-A7BD-E2E6753D979D}" destId="{E7297F21-D4FD-4A41-AE58-814D01A6B5E7}" srcOrd="20" destOrd="0" presId="urn:microsoft.com/office/officeart/2005/8/layout/target3"/>
    <dgm:cxn modelId="{679D4544-9AF1-434D-85AB-F5A32FC48EE9}" type="presParOf" srcId="{71045F8C-00FA-488E-A7BD-E2E6753D979D}" destId="{F69A1436-182C-465B-AD7F-FE48E0C090C1}" srcOrd="21" destOrd="0" presId="urn:microsoft.com/office/officeart/2005/8/layout/target3"/>
    <dgm:cxn modelId="{E541EC69-45FA-4D81-A89E-4FB9463BF612}" type="presParOf" srcId="{71045F8C-00FA-488E-A7BD-E2E6753D979D}" destId="{AA41A67C-3D3F-4AE9-9E0F-5D7F7BB2E741}" srcOrd="22" destOrd="0" presId="urn:microsoft.com/office/officeart/2005/8/layout/target3"/>
    <dgm:cxn modelId="{CE5B1222-8D0B-42FE-929C-2D13FBB8C970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  Mgr. Jana Sýkorová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VY_32_INOVACE_13_Amerika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Zeměpis 7. ročník 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Amerika – JA – poznej památku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D5D06B-9D40-45B9-B0FB-F386AF6EAB9B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C74D3-5783-4E34-9B0B-27D3D063A98B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3055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D0FB9-37BC-4E2B-B657-3B99F371749D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F37E5-4FEA-4881-A5EF-01AF603F7F2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D0FB9-37BC-4E2B-B657-3B99F371749D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F37E5-4FEA-4881-A5EF-01AF603F7F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D0FB9-37BC-4E2B-B657-3B99F371749D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F37E5-4FEA-4881-A5EF-01AF603F7F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D0FB9-37BC-4E2B-B657-3B99F371749D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F37E5-4FEA-4881-A5EF-01AF603F7F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D0FB9-37BC-4E2B-B657-3B99F371749D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F37E5-4FEA-4881-A5EF-01AF603F7F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D0FB9-37BC-4E2B-B657-3B99F371749D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F37E5-4FEA-4881-A5EF-01AF603F7F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D0FB9-37BC-4E2B-B657-3B99F371749D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F37E5-4FEA-4881-A5EF-01AF603F7F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D0FB9-37BC-4E2B-B657-3B99F371749D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F37E5-4FEA-4881-A5EF-01AF603F7F2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D0FB9-37BC-4E2B-B657-3B99F371749D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F37E5-4FEA-4881-A5EF-01AF603F7F2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D0FB9-37BC-4E2B-B657-3B99F371749D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F37E5-4FEA-4881-A5EF-01AF603F7F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D0FB9-37BC-4E2B-B657-3B99F371749D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F37E5-4FEA-4881-A5EF-01AF603F7F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D0FB9-37BC-4E2B-B657-3B99F371749D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F37E5-4FEA-4881-A5EF-01AF603F7F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D0FB9-37BC-4E2B-B657-3B99F371749D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F37E5-4FEA-4881-A5EF-01AF603F7F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D0FB9-37BC-4E2B-B657-3B99F371749D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F37E5-4FEA-4881-A5EF-01AF603F7F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D0FB9-37BC-4E2B-B657-3B99F371749D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F37E5-4FEA-4881-A5EF-01AF603F7F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D0FB9-37BC-4E2B-B657-3B99F371749D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F37E5-4FEA-4881-A5EF-01AF603F7F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D0FB9-37BC-4E2B-B657-3B99F371749D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F37E5-4FEA-4881-A5EF-01AF603F7F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D0FB9-37BC-4E2B-B657-3B99F371749D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F37E5-4FEA-4881-A5EF-01AF603F7F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D0FB9-37BC-4E2B-B657-3B99F371749D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F37E5-4FEA-4881-A5EF-01AF603F7F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D0FB9-37BC-4E2B-B657-3B99F371749D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F37E5-4FEA-4881-A5EF-01AF603F7F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D0FB9-37BC-4E2B-B657-3B99F371749D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F37E5-4FEA-4881-A5EF-01AF603F7F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4D0FB9-37BC-4E2B-B657-3B99F371749D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BF37E5-4FEA-4881-A5EF-01AF603F7F2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0F4D0FB9-37BC-4E2B-B657-3B99F371749D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EABF37E5-4FEA-4881-A5EF-01AF603F7F2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4D0FB9-37BC-4E2B-B657-3B99F371749D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BF37E5-4FEA-4881-A5EF-01AF603F7F2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024434950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80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Anotace</a:t>
            </a:r>
            <a:endParaRPr lang="cs-CZ" dirty="0"/>
          </a:p>
        </p:txBody>
      </p:sp>
      <p:graphicFrame>
        <p:nvGraphicFramePr>
          <p:cNvPr id="5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51125516"/>
              </p:ext>
            </p:extLst>
          </p:nvPr>
        </p:nvGraphicFramePr>
        <p:xfrm>
          <a:off x="457200" y="1600200"/>
          <a:ext cx="8229600" cy="212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</a:t>
                      </a:r>
                      <a:r>
                        <a:rPr lang="cs-CZ" smtClean="0"/>
                        <a:t>tabuli 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Skupinová , samostatná práce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Mapa, učebnice, sešit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Podporuje aktivní zopakování učiva s využitím interaktivní tabule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4708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Poznej památku</a:t>
            </a:r>
            <a:endParaRPr lang="cs-CZ" dirty="0">
              <a:solidFill>
                <a:srgbClr val="00B05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Nápovědy tě povedou k jedné kulturní památce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905351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nápovědy</a:t>
            </a:r>
            <a:endParaRPr lang="cs-CZ" sz="2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Památka se nachází na nevysoké hoře, která má tvar cukrové homole</a:t>
            </a:r>
          </a:p>
          <a:p>
            <a:endParaRPr lang="cs-CZ" dirty="0" smtClean="0"/>
          </a:p>
          <a:p>
            <a:r>
              <a:rPr lang="cs-CZ" dirty="0" smtClean="0"/>
              <a:t>Leží v Jižní Americe na pobřeží Atlantického oceánu</a:t>
            </a:r>
          </a:p>
          <a:p>
            <a:endParaRPr lang="cs-CZ" dirty="0"/>
          </a:p>
          <a:p>
            <a:r>
              <a:rPr lang="cs-CZ" dirty="0" smtClean="0"/>
              <a:t>Hledaná památka je socha, která shlíží na pláž </a:t>
            </a:r>
            <a:r>
              <a:rPr lang="cs-CZ" dirty="0" err="1" smtClean="0"/>
              <a:t>Copacabana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44252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Další nápověda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Socha má upaženo a je to největší socha svého druhu na světě (od konečků prstů ke konečkům prstů měří 23 metrů)</a:t>
            </a:r>
          </a:p>
          <a:p>
            <a:endParaRPr lang="cs-CZ" dirty="0"/>
          </a:p>
          <a:p>
            <a:r>
              <a:rPr lang="cs-CZ" dirty="0" smtClean="0"/>
              <a:t>Stavba sochy trvala 10 let </a:t>
            </a:r>
            <a:r>
              <a:rPr lang="cs-CZ" dirty="0"/>
              <a:t>(</a:t>
            </a:r>
            <a:r>
              <a:rPr lang="cs-CZ" dirty="0" smtClean="0"/>
              <a:t>dokončena 1931)</a:t>
            </a:r>
          </a:p>
          <a:p>
            <a:endParaRPr lang="cs-CZ" dirty="0"/>
          </a:p>
          <a:p>
            <a:r>
              <a:rPr lang="cs-CZ" dirty="0" smtClean="0"/>
              <a:t>Od roku 1981 k ní vede lanovka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46077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Spasitelova socha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Rio de </a:t>
            </a:r>
            <a:r>
              <a:rPr lang="cs-CZ" dirty="0" err="1" smtClean="0"/>
              <a:t>Janeiro</a:t>
            </a:r>
            <a:endParaRPr lang="cs-CZ" dirty="0"/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řešení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09230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i="1" u="sng" dirty="0"/>
              <a:t>N</a:t>
            </a:r>
            <a:r>
              <a:rPr lang="cs-CZ" sz="2800" b="1" i="1" u="sng" dirty="0" smtClean="0"/>
              <a:t>ápověda </a:t>
            </a:r>
            <a:endParaRPr lang="cs-CZ" sz="2800" b="1" i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Památka je chráněna UNESCO a nachází se vysoko v Andách</a:t>
            </a:r>
          </a:p>
          <a:p>
            <a:endParaRPr lang="cs-CZ" dirty="0"/>
          </a:p>
          <a:p>
            <a:r>
              <a:rPr lang="cs-CZ" dirty="0" smtClean="0"/>
              <a:t>Je to kultovní místo </a:t>
            </a:r>
          </a:p>
          <a:p>
            <a:endParaRPr lang="cs-CZ" dirty="0"/>
          </a:p>
          <a:p>
            <a:r>
              <a:rPr lang="cs-CZ" dirty="0" smtClean="0"/>
              <a:t>Jedná se o kamennou stavbu asi z 15. století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22909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b="1" i="1" u="sng" dirty="0" smtClean="0"/>
              <a:t>Další nápovědy</a:t>
            </a:r>
            <a:endParaRPr lang="cs-CZ" sz="2800" b="1" i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Stavba je důkazem vyspělosti tehdejší společnosti – v oblasti astronomie, matematiky, znalosti kalendáře</a:t>
            </a:r>
          </a:p>
          <a:p>
            <a:endParaRPr lang="cs-CZ" dirty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Toto místo bylo nakonec opuštěno – pravděpodobně kvůli občanské válce                       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2618760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Machu </a:t>
            </a:r>
            <a:r>
              <a:rPr lang="cs-CZ" dirty="0" err="1" smtClean="0">
                <a:solidFill>
                  <a:srgbClr val="FF0000"/>
                </a:solidFill>
              </a:rPr>
              <a:t>Picchu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(starý vrcholek)</a:t>
            </a:r>
            <a:endParaRPr lang="cs-CZ" dirty="0"/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řešení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21276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76</TotalTime>
  <Words>216</Words>
  <Application>Microsoft Office PowerPoint</Application>
  <PresentationFormat>Předvádění na obrazovce (4:3)</PresentationFormat>
  <Paragraphs>51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Došky</vt:lpstr>
      <vt:lpstr>Motiv sady Office</vt:lpstr>
      <vt:lpstr>Prezentace aplikace PowerPoint</vt:lpstr>
      <vt:lpstr>Prezentace aplikace PowerPoint</vt:lpstr>
      <vt:lpstr>Poznej památku</vt:lpstr>
      <vt:lpstr>nápovědy</vt:lpstr>
      <vt:lpstr>Další nápověda</vt:lpstr>
      <vt:lpstr>Spasitelova socha Rio de Janeiro</vt:lpstr>
      <vt:lpstr>Nápověda </vt:lpstr>
      <vt:lpstr>Další nápovědy</vt:lpstr>
      <vt:lpstr>Machu Picchu (starý vrcholek)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Poznej památku</dc:title>
  <dc:creator>Sýkorová Jana</dc:creator>
  <cp:lastModifiedBy>Sýkorová Jana</cp:lastModifiedBy>
  <cp:revision>22</cp:revision>
  <dcterms:created xsi:type="dcterms:W3CDTF">2012-05-01T10:25:56Z</dcterms:created>
  <dcterms:modified xsi:type="dcterms:W3CDTF">2012-05-17T20:40:48Z</dcterms:modified>
</cp:coreProperties>
</file>