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7" r:id="rId3"/>
    <p:sldId id="268" r:id="rId4"/>
    <p:sldId id="256" r:id="rId5"/>
    <p:sldId id="257" r:id="rId6"/>
    <p:sldId id="258" r:id="rId7"/>
    <p:sldId id="259" r:id="rId8"/>
    <p:sldId id="260" r:id="rId9"/>
    <p:sldId id="262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VY_32_INOVACE_13_Evropa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Evropa – </a:t>
          </a:r>
          <a:r>
            <a:rPr lang="cs-CZ" dirty="0" err="1" smtClean="0"/>
            <a:t>nej</a:t>
          </a:r>
          <a:r>
            <a:rPr lang="cs-CZ" dirty="0" smtClean="0"/>
            <a:t>…  Evropy a světa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Zeměpis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2CD4F1-25F3-40E2-9203-02A838813E45}" type="presOf" srcId="{445C7998-7549-48B0-BD68-D4F0167F02E5}" destId="{4D19AB04-24FA-40C2-B203-52AE3D15E171}" srcOrd="1" destOrd="0" presId="urn:microsoft.com/office/officeart/2005/8/layout/target3"/>
    <dgm:cxn modelId="{C463C9DB-E892-4DBB-BE4F-375F7B6DE076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10AD1A-ABF2-4336-9F29-D95A9DB8CC75}" type="presOf" srcId="{EBC41103-E2E5-4D48-9B4B-425520D3D098}" destId="{F969C235-9271-4D34-B740-D627A121CAD0}" srcOrd="1" destOrd="0" presId="urn:microsoft.com/office/officeart/2005/8/layout/target3"/>
    <dgm:cxn modelId="{52278A53-0F97-41F6-BFDF-DEAA04D169A6}" type="presOf" srcId="{019433A1-1324-4DE1-9E6F-32B851095F74}" destId="{E7297F21-D4FD-4A41-AE58-814D01A6B5E7}" srcOrd="1" destOrd="0" presId="urn:microsoft.com/office/officeart/2005/8/layout/target3"/>
    <dgm:cxn modelId="{24E8FDD5-318F-4710-B6D2-62D55CF93BCE}" type="presOf" srcId="{445C7998-7549-48B0-BD68-D4F0167F02E5}" destId="{BC35EE03-4121-4EF9-923D-7CB6D30D358D}" srcOrd="0" destOrd="0" presId="urn:microsoft.com/office/officeart/2005/8/layout/target3"/>
    <dgm:cxn modelId="{4F7E54C2-433E-42A6-A4AC-21F5B62995FA}" type="presOf" srcId="{C73C7642-F245-4585-8F88-243F9FAEF6CA}" destId="{AA41A67C-3D3F-4AE9-9E0F-5D7F7BB2E741}" srcOrd="1" destOrd="0" presId="urn:microsoft.com/office/officeart/2005/8/layout/target3"/>
    <dgm:cxn modelId="{D2029458-F5AA-4206-B333-A78C4CCEE1AB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65E3D08-2AA4-474F-AE39-AEAD4240E9E2}" type="presOf" srcId="{DAEA276B-ECF9-46F6-A7D3-4693B2D32BC4}" destId="{CDED6FE3-AD8F-4ACC-B6B8-710EDDD97598}" srcOrd="0" destOrd="0" presId="urn:microsoft.com/office/officeart/2005/8/layout/target3"/>
    <dgm:cxn modelId="{88F2F27E-8FB0-4928-A196-4BCF35BEF3C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C03ADA3-5290-40CC-97DD-5CB2BA127656}" type="presOf" srcId="{DAEA276B-ECF9-46F6-A7D3-4693B2D32BC4}" destId="{F69A1436-182C-465B-AD7F-FE48E0C090C1}" srcOrd="1" destOrd="0" presId="urn:microsoft.com/office/officeart/2005/8/layout/target3"/>
    <dgm:cxn modelId="{17A4545B-15B5-461F-A58E-49B9A35BA003}" type="presOf" srcId="{FBBFC3EA-9D9D-4F3A-BEA6-9C2C0E46BF20}" destId="{832BF48F-0145-4429-9E02-8FCA946CCE9E}" srcOrd="1" destOrd="0" presId="urn:microsoft.com/office/officeart/2005/8/layout/target3"/>
    <dgm:cxn modelId="{416488E3-6139-46D3-9178-2CD52DCA82E0}" type="presOf" srcId="{EBC41103-E2E5-4D48-9B4B-425520D3D098}" destId="{50C2F88D-8688-44C2-A854-691F34009D3B}" srcOrd="0" destOrd="0" presId="urn:microsoft.com/office/officeart/2005/8/layout/target3"/>
    <dgm:cxn modelId="{4C887C92-BB9E-4E51-85A3-4988B3CD8591}" type="presOf" srcId="{C73C7642-F245-4585-8F88-243F9FAEF6CA}" destId="{97289DF2-90F4-4EC2-A9FC-633B00BAB610}" srcOrd="0" destOrd="0" presId="urn:microsoft.com/office/officeart/2005/8/layout/target3"/>
    <dgm:cxn modelId="{083C9DD1-E6FE-4140-AAFD-A830BAC31211}" type="presParOf" srcId="{71045F8C-00FA-488E-A7BD-E2E6753D979D}" destId="{3577EC6B-C980-4F34-8C69-4365E7B8FC8C}" srcOrd="0" destOrd="0" presId="urn:microsoft.com/office/officeart/2005/8/layout/target3"/>
    <dgm:cxn modelId="{B999F56C-0F7C-43B4-89CC-0C017F1431C2}" type="presParOf" srcId="{71045F8C-00FA-488E-A7BD-E2E6753D979D}" destId="{6940EB87-DC1D-4BC3-9408-9AC2E1FFC039}" srcOrd="1" destOrd="0" presId="urn:microsoft.com/office/officeart/2005/8/layout/target3"/>
    <dgm:cxn modelId="{BFCFE4EF-60C0-4655-B5C2-9596980E53D7}" type="presParOf" srcId="{71045F8C-00FA-488E-A7BD-E2E6753D979D}" destId="{BC35EE03-4121-4EF9-923D-7CB6D30D358D}" srcOrd="2" destOrd="0" presId="urn:microsoft.com/office/officeart/2005/8/layout/target3"/>
    <dgm:cxn modelId="{85EC99D8-C874-49A2-8E2E-7A79367DDF9C}" type="presParOf" srcId="{71045F8C-00FA-488E-A7BD-E2E6753D979D}" destId="{C95EEA27-3CBF-4645-A92D-9D8AF5C1CBFC}" srcOrd="3" destOrd="0" presId="urn:microsoft.com/office/officeart/2005/8/layout/target3"/>
    <dgm:cxn modelId="{1E77481B-271F-41B6-AF51-4097ECFA76CD}" type="presParOf" srcId="{71045F8C-00FA-488E-A7BD-E2E6753D979D}" destId="{851BB866-B6AE-4566-893F-4C635BA974FC}" srcOrd="4" destOrd="0" presId="urn:microsoft.com/office/officeart/2005/8/layout/target3"/>
    <dgm:cxn modelId="{DE910FB6-69B0-4E61-8D0A-ADC155E49A1F}" type="presParOf" srcId="{71045F8C-00FA-488E-A7BD-E2E6753D979D}" destId="{643EA938-EDE0-4533-ACCC-D2BD6F3A527C}" srcOrd="5" destOrd="0" presId="urn:microsoft.com/office/officeart/2005/8/layout/target3"/>
    <dgm:cxn modelId="{14819185-FA3D-4BAA-9488-9A2B0538C263}" type="presParOf" srcId="{71045F8C-00FA-488E-A7BD-E2E6753D979D}" destId="{92F31B18-D66D-4CC7-89B9-378928DE877D}" srcOrd="6" destOrd="0" presId="urn:microsoft.com/office/officeart/2005/8/layout/target3"/>
    <dgm:cxn modelId="{A5CA5C99-994C-4C53-94BC-729A212DADB0}" type="presParOf" srcId="{71045F8C-00FA-488E-A7BD-E2E6753D979D}" destId="{902074E1-B931-4618-97F1-FADBE82E9C3C}" srcOrd="7" destOrd="0" presId="urn:microsoft.com/office/officeart/2005/8/layout/target3"/>
    <dgm:cxn modelId="{21ED6A1C-1B62-4A95-8FA6-3327E7EF190A}" type="presParOf" srcId="{71045F8C-00FA-488E-A7BD-E2E6753D979D}" destId="{A3817367-F2BC-482F-8832-FA00B51DCCF3}" srcOrd="8" destOrd="0" presId="urn:microsoft.com/office/officeart/2005/8/layout/target3"/>
    <dgm:cxn modelId="{53E560BB-1369-44CF-B88D-2D637EBEAD7D}" type="presParOf" srcId="{71045F8C-00FA-488E-A7BD-E2E6753D979D}" destId="{626ABFF6-56C8-4386-B662-68EC364EED9D}" srcOrd="9" destOrd="0" presId="urn:microsoft.com/office/officeart/2005/8/layout/target3"/>
    <dgm:cxn modelId="{C8159664-4C2F-419E-94EC-6DCBBD0C2CCA}" type="presParOf" srcId="{71045F8C-00FA-488E-A7BD-E2E6753D979D}" destId="{6DB11F1C-D028-4800-9625-6611CA9DE6D4}" srcOrd="10" destOrd="0" presId="urn:microsoft.com/office/officeart/2005/8/layout/target3"/>
    <dgm:cxn modelId="{F18AF810-CB66-4203-A0BF-9E0C2E1B8F49}" type="presParOf" srcId="{71045F8C-00FA-488E-A7BD-E2E6753D979D}" destId="{CDED6FE3-AD8F-4ACC-B6B8-710EDDD97598}" srcOrd="11" destOrd="0" presId="urn:microsoft.com/office/officeart/2005/8/layout/target3"/>
    <dgm:cxn modelId="{681107CB-4F05-4483-BC01-1B97F17EF7E8}" type="presParOf" srcId="{71045F8C-00FA-488E-A7BD-E2E6753D979D}" destId="{397AC6D7-84A6-4150-958F-83C92D9ACF38}" srcOrd="12" destOrd="0" presId="urn:microsoft.com/office/officeart/2005/8/layout/target3"/>
    <dgm:cxn modelId="{67AD5D74-70E4-4B8E-821B-2357575B9069}" type="presParOf" srcId="{71045F8C-00FA-488E-A7BD-E2E6753D979D}" destId="{D7419528-33A6-416D-9E64-B3F7915C5149}" srcOrd="13" destOrd="0" presId="urn:microsoft.com/office/officeart/2005/8/layout/target3"/>
    <dgm:cxn modelId="{B5F06441-575C-4828-95C7-95AC844DF515}" type="presParOf" srcId="{71045F8C-00FA-488E-A7BD-E2E6753D979D}" destId="{97289DF2-90F4-4EC2-A9FC-633B00BAB610}" srcOrd="14" destOrd="0" presId="urn:microsoft.com/office/officeart/2005/8/layout/target3"/>
    <dgm:cxn modelId="{93EA37D1-0A7D-4603-AA7F-303407CE065E}" type="presParOf" srcId="{71045F8C-00FA-488E-A7BD-E2E6753D979D}" destId="{234EBA9D-95B4-4C20-A84E-6F65F1085DC6}" srcOrd="15" destOrd="0" presId="urn:microsoft.com/office/officeart/2005/8/layout/target3"/>
    <dgm:cxn modelId="{067ED19E-8DF8-40D0-9E78-B8EBD99026C5}" type="presParOf" srcId="{71045F8C-00FA-488E-A7BD-E2E6753D979D}" destId="{12255512-213F-41DF-90A6-8B4CD74A2B52}" srcOrd="16" destOrd="0" presId="urn:microsoft.com/office/officeart/2005/8/layout/target3"/>
    <dgm:cxn modelId="{1172DECC-996D-456E-B119-972E0CCBAA37}" type="presParOf" srcId="{71045F8C-00FA-488E-A7BD-E2E6753D979D}" destId="{50C2F88D-8688-44C2-A854-691F34009D3B}" srcOrd="17" destOrd="0" presId="urn:microsoft.com/office/officeart/2005/8/layout/target3"/>
    <dgm:cxn modelId="{8F11EF31-7714-4C39-911D-1759891D6283}" type="presParOf" srcId="{71045F8C-00FA-488E-A7BD-E2E6753D979D}" destId="{4D19AB04-24FA-40C2-B203-52AE3D15E171}" srcOrd="18" destOrd="0" presId="urn:microsoft.com/office/officeart/2005/8/layout/target3"/>
    <dgm:cxn modelId="{7EC2E7C3-4567-4D7E-B2E0-2D0C75EA370E}" type="presParOf" srcId="{71045F8C-00FA-488E-A7BD-E2E6753D979D}" destId="{832BF48F-0145-4429-9E02-8FCA946CCE9E}" srcOrd="19" destOrd="0" presId="urn:microsoft.com/office/officeart/2005/8/layout/target3"/>
    <dgm:cxn modelId="{04EC8F63-BDB0-4143-8B28-28FC9871EF97}" type="presParOf" srcId="{71045F8C-00FA-488E-A7BD-E2E6753D979D}" destId="{E7297F21-D4FD-4A41-AE58-814D01A6B5E7}" srcOrd="20" destOrd="0" presId="urn:microsoft.com/office/officeart/2005/8/layout/target3"/>
    <dgm:cxn modelId="{F28D917E-73D8-4D56-9D93-BB15EDA2101D}" type="presParOf" srcId="{71045F8C-00FA-488E-A7BD-E2E6753D979D}" destId="{F69A1436-182C-465B-AD7F-FE48E0C090C1}" srcOrd="21" destOrd="0" presId="urn:microsoft.com/office/officeart/2005/8/layout/target3"/>
    <dgm:cxn modelId="{64A46E56-D8EC-4502-9598-4F33BFE16798}" type="presParOf" srcId="{71045F8C-00FA-488E-A7BD-E2E6753D979D}" destId="{AA41A67C-3D3F-4AE9-9E0F-5D7F7BB2E741}" srcOrd="22" destOrd="0" presId="urn:microsoft.com/office/officeart/2005/8/layout/target3"/>
    <dgm:cxn modelId="{EF6E7584-A1BD-4D41-9AB1-3EE876D5DD4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VY_32_INOVACE_13_Evropa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Zeměpis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Evropa – </a:t>
          </a:r>
          <a:r>
            <a:rPr lang="cs-CZ" sz="1400" kern="1200" dirty="0" err="1" smtClean="0"/>
            <a:t>nej</a:t>
          </a:r>
          <a:r>
            <a:rPr lang="cs-CZ" sz="1400" kern="1200" dirty="0" smtClean="0"/>
            <a:t>…  Evropy a světa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EA31FD-69E2-43E1-9F93-F70CE73EF738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8332C8-FC9E-47FF-8B21-A49898F234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724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Porovnání</a:t>
            </a:r>
            <a:r>
              <a:rPr lang="cs-CZ" baseline="0" dirty="0" smtClean="0"/>
              <a:t> evropských velikánů se světem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8332C8-FC9E-47FF-8B21-A49898F234B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394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8. r. Atlas světa –</a:t>
            </a:r>
            <a:r>
              <a:rPr lang="cs-CZ" baseline="0" dirty="0" smtClean="0"/>
              <a:t> </a:t>
            </a:r>
            <a:r>
              <a:rPr lang="cs-CZ" dirty="0" smtClean="0"/>
              <a:t>tabulky za mapami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8332C8-FC9E-47FF-8B21-A49898F234B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7618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8. r. Atlas světa –</a:t>
            </a:r>
            <a:r>
              <a:rPr lang="cs-CZ" baseline="0" dirty="0" smtClean="0"/>
              <a:t> </a:t>
            </a:r>
            <a:r>
              <a:rPr lang="cs-CZ" dirty="0" smtClean="0"/>
              <a:t>tabulky za mapami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8332C8-FC9E-47FF-8B21-A49898F234B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568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8. r. Atlas světa –</a:t>
            </a:r>
            <a:r>
              <a:rPr lang="cs-CZ" baseline="0" dirty="0" smtClean="0"/>
              <a:t> </a:t>
            </a:r>
            <a:r>
              <a:rPr lang="cs-CZ" dirty="0" smtClean="0"/>
              <a:t>tabulky za mapami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8332C8-FC9E-47FF-8B21-A49898F234B7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497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8. r. </a:t>
            </a:r>
            <a:r>
              <a:rPr lang="cs-CZ" smtClean="0"/>
              <a:t>Atlas světa –</a:t>
            </a:r>
            <a:r>
              <a:rPr lang="cs-CZ" baseline="0" smtClean="0"/>
              <a:t> </a:t>
            </a:r>
            <a:r>
              <a:rPr lang="cs-CZ" smtClean="0"/>
              <a:t>tabulky za mapami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8332C8-FC9E-47FF-8B21-A49898F234B7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09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0FE57E-DA97-4260-96A3-3504B0D8D62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A9CC3-4ACE-4845-B337-B85BF0E6C7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20524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92550386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Nej</a:t>
            </a:r>
            <a:r>
              <a:rPr lang="cs-CZ" dirty="0" smtClean="0"/>
              <a:t> … světadílů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Porovnej </a:t>
            </a:r>
            <a:r>
              <a:rPr lang="cs-CZ" dirty="0" err="1" smtClean="0"/>
              <a:t>nej</a:t>
            </a:r>
            <a:r>
              <a:rPr lang="cs-CZ" dirty="0" smtClean="0"/>
              <a:t>… Evropy s ostatními světadíly podle údajů doplň název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839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 </a:t>
            </a:r>
            <a:r>
              <a:rPr lang="cs-CZ" dirty="0" smtClean="0"/>
              <a:t>– </a:t>
            </a:r>
            <a:r>
              <a:rPr lang="cs-CZ" smtClean="0"/>
              <a:t>pohoří – najdi horu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8848 m, Asie</a:t>
            </a:r>
          </a:p>
          <a:p>
            <a:endParaRPr lang="cs-CZ" dirty="0"/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6959 m, Jižní Amerika</a:t>
            </a:r>
          </a:p>
          <a:p>
            <a:endParaRPr lang="cs-CZ" dirty="0"/>
          </a:p>
          <a:p>
            <a:r>
              <a:rPr lang="cs-CZ" dirty="0" smtClean="0"/>
              <a:t>________________</a:t>
            </a:r>
          </a:p>
          <a:p>
            <a:r>
              <a:rPr lang="cs-CZ" dirty="0" smtClean="0"/>
              <a:t>6194m, Jižní Amerika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5895 m, Afrika</a:t>
            </a:r>
          </a:p>
          <a:p>
            <a:endParaRPr lang="cs-CZ" dirty="0"/>
          </a:p>
          <a:p>
            <a:r>
              <a:rPr lang="cs-CZ" dirty="0" smtClean="0"/>
              <a:t>_________________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4807 m. Evropa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21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Nejdelší řeky</a:t>
            </a:r>
            <a:br>
              <a:rPr lang="cs-CZ" dirty="0" smtClean="0"/>
            </a:br>
            <a:r>
              <a:rPr lang="cs-CZ" sz="2000" dirty="0" smtClean="0">
                <a:solidFill>
                  <a:srgbClr val="C00000"/>
                </a:solidFill>
              </a:rPr>
              <a:t>doplň název a světadíl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7025 km</a:t>
            </a:r>
          </a:p>
          <a:p>
            <a:endParaRPr lang="cs-CZ" dirty="0"/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6671 km</a:t>
            </a:r>
          </a:p>
          <a:p>
            <a:endParaRPr lang="cs-CZ" dirty="0"/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6300 km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6212 km</a:t>
            </a:r>
          </a:p>
          <a:p>
            <a:endParaRPr lang="cs-CZ" dirty="0"/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3531 km</a:t>
            </a:r>
          </a:p>
          <a:p>
            <a:endParaRPr lang="cs-CZ" dirty="0"/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3490 km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31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Největší ostrovy světa</a:t>
            </a:r>
            <a:br>
              <a:rPr lang="cs-CZ" dirty="0" smtClean="0"/>
            </a:br>
            <a:r>
              <a:rPr lang="cs-CZ" sz="2000" dirty="0" smtClean="0">
                <a:solidFill>
                  <a:srgbClr val="C00000"/>
                </a:solidFill>
              </a:rPr>
              <a:t>doplň název a světadíl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2130750 km</a:t>
            </a:r>
            <a:r>
              <a:rPr lang="cs-CZ" baseline="30000" dirty="0" smtClean="0"/>
              <a:t>2</a:t>
            </a:r>
          </a:p>
          <a:p>
            <a:endParaRPr lang="cs-CZ" baseline="30000" dirty="0"/>
          </a:p>
          <a:p>
            <a:endParaRPr lang="cs-CZ" baseline="30000" dirty="0" smtClean="0"/>
          </a:p>
          <a:p>
            <a:r>
              <a:rPr lang="cs-CZ" b="1" baseline="30000" dirty="0" smtClean="0"/>
              <a:t>____________________________</a:t>
            </a:r>
          </a:p>
          <a:p>
            <a:endParaRPr lang="cs-CZ" b="1" baseline="30000" dirty="0"/>
          </a:p>
          <a:p>
            <a:r>
              <a:rPr lang="cs-CZ" dirty="0" smtClean="0"/>
              <a:t>7771900 km</a:t>
            </a:r>
            <a:r>
              <a:rPr lang="cs-CZ" baseline="30000" dirty="0" smtClean="0"/>
              <a:t>2</a:t>
            </a:r>
          </a:p>
          <a:p>
            <a:endParaRPr lang="cs-CZ" baseline="30000" dirty="0"/>
          </a:p>
          <a:p>
            <a:r>
              <a:rPr lang="cs-CZ" b="1" baseline="30000" dirty="0" smtClean="0"/>
              <a:t>_____________________________</a:t>
            </a:r>
            <a:r>
              <a:rPr lang="cs-CZ" b="1" dirty="0" smtClean="0"/>
              <a:t> </a:t>
            </a:r>
            <a:r>
              <a:rPr lang="cs-CZ" dirty="0" smtClean="0"/>
              <a:t>746546 km</a:t>
            </a:r>
            <a:r>
              <a:rPr lang="cs-CZ" baseline="30000" dirty="0" smtClean="0"/>
              <a:t>2</a:t>
            </a:r>
            <a:endParaRPr lang="cs-CZ" b="1" baseline="30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586588 km</a:t>
            </a:r>
            <a:r>
              <a:rPr lang="cs-CZ" baseline="30000" dirty="0" smtClean="0"/>
              <a:t>2</a:t>
            </a:r>
          </a:p>
          <a:p>
            <a:endParaRPr lang="cs-CZ" dirty="0"/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507450 km</a:t>
            </a:r>
            <a:r>
              <a:rPr lang="cs-CZ" baseline="30000" dirty="0" smtClean="0"/>
              <a:t>2</a:t>
            </a:r>
          </a:p>
          <a:p>
            <a:endParaRPr lang="cs-CZ" dirty="0"/>
          </a:p>
          <a:p>
            <a:r>
              <a:rPr lang="cs-CZ" dirty="0" smtClean="0"/>
              <a:t>___________________424979 km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159567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Největší jezera světa</a:t>
            </a:r>
            <a:br>
              <a:rPr lang="cs-CZ" dirty="0" smtClean="0"/>
            </a:br>
            <a:r>
              <a:rPr lang="cs-CZ" sz="2000" dirty="0" smtClean="0">
                <a:solidFill>
                  <a:srgbClr val="FF0000"/>
                </a:solidFill>
              </a:rPr>
              <a:t>doplň název a světadíl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371000 </a:t>
            </a:r>
            <a:r>
              <a:rPr lang="cs-CZ" baseline="30000" dirty="0" smtClean="0"/>
              <a:t>km2</a:t>
            </a:r>
          </a:p>
          <a:p>
            <a:endParaRPr lang="cs-CZ" dirty="0"/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82414 km</a:t>
            </a:r>
            <a:r>
              <a:rPr lang="cs-CZ" baseline="30000" dirty="0" smtClean="0"/>
              <a:t>2</a:t>
            </a:r>
          </a:p>
          <a:p>
            <a:endParaRPr lang="cs-CZ" dirty="0"/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69485 km</a:t>
            </a:r>
            <a:r>
              <a:rPr lang="cs-CZ" baseline="30000" dirty="0" smtClean="0"/>
              <a:t>2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59596 km</a:t>
            </a:r>
            <a:r>
              <a:rPr lang="cs-CZ" baseline="30000" dirty="0" smtClean="0"/>
              <a:t>2</a:t>
            </a:r>
          </a:p>
          <a:p>
            <a:endParaRPr lang="cs-CZ" dirty="0"/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58016 km</a:t>
            </a:r>
            <a:r>
              <a:rPr lang="cs-CZ" baseline="30000" dirty="0" smtClean="0"/>
              <a:t>2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245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hory - 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Quomolangma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Feng</a:t>
            </a:r>
            <a:endParaRPr lang="cs-CZ" dirty="0" smtClean="0"/>
          </a:p>
          <a:p>
            <a:r>
              <a:rPr lang="cs-CZ" dirty="0" smtClean="0"/>
              <a:t>8848 m, Asie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Aconcagua</a:t>
            </a:r>
          </a:p>
          <a:p>
            <a:r>
              <a:rPr lang="cs-CZ" dirty="0" smtClean="0"/>
              <a:t>6959 m, Jižní Amerika</a:t>
            </a:r>
          </a:p>
          <a:p>
            <a:endParaRPr lang="cs-CZ" dirty="0"/>
          </a:p>
          <a:p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Mt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Mc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Kinley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/>
              <a:t>6194m, Jižní Amerika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Uhuru</a:t>
            </a:r>
          </a:p>
          <a:p>
            <a:r>
              <a:rPr lang="cs-CZ" dirty="0" smtClean="0"/>
              <a:t>5895 m, Afrika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Mt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Blanc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4807 m. Evropa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3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nejdelší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Amazonka -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r>
              <a:rPr lang="cs-CZ" dirty="0" smtClean="0"/>
              <a:t>7025 km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Jižní Amerika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u="sng" dirty="0" smtClean="0">
                <a:solidFill>
                  <a:srgbClr val="0070C0"/>
                </a:solidFill>
              </a:rPr>
              <a:t>Nil</a:t>
            </a:r>
          </a:p>
          <a:p>
            <a:r>
              <a:rPr lang="cs-CZ" dirty="0" smtClean="0"/>
              <a:t>6671 km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Afrika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u="sng" dirty="0" err="1" smtClean="0">
                <a:solidFill>
                  <a:srgbClr val="0070C0"/>
                </a:solidFill>
              </a:rPr>
              <a:t>Chang</a:t>
            </a:r>
            <a:r>
              <a:rPr lang="cs-CZ" u="sng" dirty="0" smtClean="0">
                <a:solidFill>
                  <a:srgbClr val="0070C0"/>
                </a:solidFill>
              </a:rPr>
              <a:t> </a:t>
            </a:r>
            <a:r>
              <a:rPr lang="cs-CZ" u="sng" dirty="0" err="1" smtClean="0">
                <a:solidFill>
                  <a:srgbClr val="0070C0"/>
                </a:solidFill>
              </a:rPr>
              <a:t>Jiang</a:t>
            </a:r>
            <a:endParaRPr lang="cs-CZ" u="sng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6300 km - </a:t>
            </a:r>
            <a:r>
              <a:rPr lang="cs-CZ" dirty="0" smtClean="0">
                <a:solidFill>
                  <a:srgbClr val="C00000"/>
                </a:solidFill>
              </a:rPr>
              <a:t>Asie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Mississippi</a:t>
            </a:r>
          </a:p>
          <a:p>
            <a:r>
              <a:rPr lang="cs-CZ" dirty="0" smtClean="0"/>
              <a:t>6212 km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Severní Amerika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u="sng" dirty="0" smtClean="0">
                <a:solidFill>
                  <a:srgbClr val="0070C0"/>
                </a:solidFill>
              </a:rPr>
              <a:t>Volha</a:t>
            </a:r>
          </a:p>
          <a:p>
            <a:r>
              <a:rPr lang="cs-CZ" dirty="0" smtClean="0"/>
              <a:t>3531 km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Evropa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u="sng" dirty="0" smtClean="0">
                <a:solidFill>
                  <a:srgbClr val="0070C0"/>
                </a:solidFill>
              </a:rPr>
              <a:t>Murray</a:t>
            </a:r>
          </a:p>
          <a:p>
            <a:r>
              <a:rPr lang="cs-CZ" dirty="0" smtClean="0"/>
              <a:t>3490 km - </a:t>
            </a:r>
            <a:r>
              <a:rPr lang="cs-CZ" dirty="0" smtClean="0">
                <a:solidFill>
                  <a:srgbClr val="C00000"/>
                </a:solidFill>
              </a:rPr>
              <a:t>Austrálie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04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- největší jezera 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B0F0"/>
                </a:solidFill>
              </a:rPr>
              <a:t>Kaspické moře</a:t>
            </a:r>
          </a:p>
          <a:p>
            <a:r>
              <a:rPr lang="cs-CZ" dirty="0" smtClean="0"/>
              <a:t>371000 </a:t>
            </a:r>
            <a:r>
              <a:rPr lang="cs-CZ" baseline="30000" dirty="0" smtClean="0"/>
              <a:t>km2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Asie - Evropa</a:t>
            </a:r>
          </a:p>
          <a:p>
            <a:r>
              <a:rPr lang="cs-CZ" b="1" u="sng" dirty="0" smtClean="0">
                <a:solidFill>
                  <a:srgbClr val="00B0F0"/>
                </a:solidFill>
              </a:rPr>
              <a:t>Hořejší jezero</a:t>
            </a:r>
          </a:p>
          <a:p>
            <a:r>
              <a:rPr lang="cs-CZ" dirty="0" smtClean="0"/>
              <a:t>82414 km</a:t>
            </a:r>
            <a:r>
              <a:rPr lang="cs-CZ" baseline="30000" dirty="0" smtClean="0"/>
              <a:t>2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Severní Amerika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b="1" u="sng" dirty="0" smtClean="0">
                <a:solidFill>
                  <a:srgbClr val="00B0F0"/>
                </a:solidFill>
              </a:rPr>
              <a:t>Viktoriino jezero</a:t>
            </a:r>
          </a:p>
          <a:p>
            <a:r>
              <a:rPr lang="cs-CZ" dirty="0" smtClean="0"/>
              <a:t>69485 km</a:t>
            </a:r>
            <a:r>
              <a:rPr lang="cs-CZ" baseline="30000" dirty="0" smtClean="0"/>
              <a:t>2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Afrika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B0F0"/>
                </a:solidFill>
              </a:rPr>
              <a:t>Huronské jezero</a:t>
            </a:r>
          </a:p>
          <a:p>
            <a:r>
              <a:rPr lang="cs-CZ" dirty="0" smtClean="0"/>
              <a:t>59596 km</a:t>
            </a:r>
            <a:r>
              <a:rPr lang="cs-CZ" baseline="30000" dirty="0" smtClean="0"/>
              <a:t>2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Severní Amerika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b="1" u="sng" dirty="0" smtClean="0">
                <a:solidFill>
                  <a:srgbClr val="00B0F0"/>
                </a:solidFill>
              </a:rPr>
              <a:t>Michiganské jezero</a:t>
            </a:r>
          </a:p>
          <a:p>
            <a:r>
              <a:rPr lang="cs-CZ" dirty="0" smtClean="0"/>
              <a:t>58016 km</a:t>
            </a:r>
            <a:r>
              <a:rPr lang="cs-CZ" baseline="30000" dirty="0" smtClean="0"/>
              <a:t>2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Severní Amerika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16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</TotalTime>
  <Words>343</Words>
  <Application>Microsoft Office PowerPoint</Application>
  <PresentationFormat>Předvádění na obrazovce (4:3)</PresentationFormat>
  <Paragraphs>138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Motiv sady Office</vt:lpstr>
      <vt:lpstr>Prezentace aplikace PowerPoint</vt:lpstr>
      <vt:lpstr>Prezentace aplikace PowerPoint</vt:lpstr>
      <vt:lpstr>Nej … světadílů</vt:lpstr>
      <vt:lpstr>Hory – pohoří – najdi horu</vt:lpstr>
      <vt:lpstr>Nejdelší řeky doplň název a světadíl</vt:lpstr>
      <vt:lpstr>Největší ostrovy světa doplň název a světadíl</vt:lpstr>
      <vt:lpstr>Největší jezera světa doplň název a světadíl</vt:lpstr>
      <vt:lpstr>Řešení hory - pohoří</vt:lpstr>
      <vt:lpstr>Řešení - nejdelší řeky</vt:lpstr>
      <vt:lpstr>Řešení - největší jezera světa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 … světadílů</dc:title>
  <dc:creator>Sýkorová Jana</dc:creator>
  <cp:lastModifiedBy>Sýkorová Jana</cp:lastModifiedBy>
  <cp:revision>20</cp:revision>
  <dcterms:created xsi:type="dcterms:W3CDTF">2012-05-09T17:34:26Z</dcterms:created>
  <dcterms:modified xsi:type="dcterms:W3CDTF">2012-05-17T20:06:40Z</dcterms:modified>
</cp:coreProperties>
</file>