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Evropa – poznej stát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</a:t>
          </a:r>
          <a:r>
            <a:rPr lang="cs-CZ" dirty="0" smtClean="0"/>
            <a:t>Zeměpis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074C6B-B5A4-4A93-9B4C-912A34649FAF}" type="presOf" srcId="{445C7998-7549-48B0-BD68-D4F0167F02E5}" destId="{4D19AB04-24FA-40C2-B203-52AE3D15E171}" srcOrd="1" destOrd="0" presId="urn:microsoft.com/office/officeart/2005/8/layout/target3"/>
    <dgm:cxn modelId="{9C4DE0C3-E66C-41C0-BC3C-6DA94B6FB830}" type="presOf" srcId="{39F8B381-5807-488E-AC22-73DD4140ED4A}" destId="{71045F8C-00FA-488E-A7BD-E2E6753D979D}" srcOrd="0" destOrd="0" presId="urn:microsoft.com/office/officeart/2005/8/layout/target3"/>
    <dgm:cxn modelId="{B6D3329F-DDE0-46ED-86EF-0144E87466C0}" type="presOf" srcId="{019433A1-1324-4DE1-9E6F-32B851095F74}" destId="{E7297F21-D4FD-4A41-AE58-814D01A6B5E7}" srcOrd="1" destOrd="0" presId="urn:microsoft.com/office/officeart/2005/8/layout/target3"/>
    <dgm:cxn modelId="{23551B2B-AD7F-4814-B7AD-CE3CE1C09BCA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34FA60B-AE81-4109-8B78-F81223535E81}" type="presOf" srcId="{EBC41103-E2E5-4D48-9B4B-425520D3D098}" destId="{F969C235-9271-4D34-B740-D627A121CAD0}" srcOrd="1" destOrd="0" presId="urn:microsoft.com/office/officeart/2005/8/layout/target3"/>
    <dgm:cxn modelId="{D6415754-8E0C-42DB-8E3D-8CC1FEFE8A92}" type="presOf" srcId="{DAEA276B-ECF9-46F6-A7D3-4693B2D32BC4}" destId="{F69A1436-182C-465B-AD7F-FE48E0C090C1}" srcOrd="1" destOrd="0" presId="urn:microsoft.com/office/officeart/2005/8/layout/target3"/>
    <dgm:cxn modelId="{2CB26113-F228-4153-B746-ADD24E99A467}" type="presOf" srcId="{019433A1-1324-4DE1-9E6F-32B851095F74}" destId="{A3817367-F2BC-482F-8832-FA00B51DCCF3}" srcOrd="0" destOrd="0" presId="urn:microsoft.com/office/officeart/2005/8/layout/target3"/>
    <dgm:cxn modelId="{68649787-B216-4FAF-B5B2-50D1D7CB3882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E39F29C-FF9C-4E1E-96F5-E72A46850321}" type="presOf" srcId="{C73C7642-F245-4585-8F88-243F9FAEF6CA}" destId="{AA41A67C-3D3F-4AE9-9E0F-5D7F7BB2E741}" srcOrd="1" destOrd="0" presId="urn:microsoft.com/office/officeart/2005/8/layout/target3"/>
    <dgm:cxn modelId="{D243DC09-7A53-43C9-9522-ED425C89DA39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E22FCC-7D1C-432F-8901-5CAFB3C77D18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6BB6C6A-33CD-42C1-8C2F-AB21FF46E7FF}" type="presOf" srcId="{EBC41103-E2E5-4D48-9B4B-425520D3D098}" destId="{50C2F88D-8688-44C2-A854-691F34009D3B}" srcOrd="0" destOrd="0" presId="urn:microsoft.com/office/officeart/2005/8/layout/target3"/>
    <dgm:cxn modelId="{FE5A0574-799C-4A43-B103-B8AF3E59654E}" type="presOf" srcId="{DAEA276B-ECF9-46F6-A7D3-4693B2D32BC4}" destId="{CDED6FE3-AD8F-4ACC-B6B8-710EDDD97598}" srcOrd="0" destOrd="0" presId="urn:microsoft.com/office/officeart/2005/8/layout/target3"/>
    <dgm:cxn modelId="{E9A3A78B-9498-4DF4-8162-BD3835CA5759}" type="presParOf" srcId="{71045F8C-00FA-488E-A7BD-E2E6753D979D}" destId="{3577EC6B-C980-4F34-8C69-4365E7B8FC8C}" srcOrd="0" destOrd="0" presId="urn:microsoft.com/office/officeart/2005/8/layout/target3"/>
    <dgm:cxn modelId="{5D3453C2-0C49-4BD7-B248-89C052B56A3F}" type="presParOf" srcId="{71045F8C-00FA-488E-A7BD-E2E6753D979D}" destId="{6940EB87-DC1D-4BC3-9408-9AC2E1FFC039}" srcOrd="1" destOrd="0" presId="urn:microsoft.com/office/officeart/2005/8/layout/target3"/>
    <dgm:cxn modelId="{B2CF2FFB-FC47-4873-8F80-8979B4044C83}" type="presParOf" srcId="{71045F8C-00FA-488E-A7BD-E2E6753D979D}" destId="{BC35EE03-4121-4EF9-923D-7CB6D30D358D}" srcOrd="2" destOrd="0" presId="urn:microsoft.com/office/officeart/2005/8/layout/target3"/>
    <dgm:cxn modelId="{C1FEE921-838D-4DEB-8B64-84C100778B56}" type="presParOf" srcId="{71045F8C-00FA-488E-A7BD-E2E6753D979D}" destId="{C95EEA27-3CBF-4645-A92D-9D8AF5C1CBFC}" srcOrd="3" destOrd="0" presId="urn:microsoft.com/office/officeart/2005/8/layout/target3"/>
    <dgm:cxn modelId="{F420A11B-90BC-4E5B-A814-555096C84E2E}" type="presParOf" srcId="{71045F8C-00FA-488E-A7BD-E2E6753D979D}" destId="{851BB866-B6AE-4566-893F-4C635BA974FC}" srcOrd="4" destOrd="0" presId="urn:microsoft.com/office/officeart/2005/8/layout/target3"/>
    <dgm:cxn modelId="{D6AD00CF-9073-425B-9A25-5277009DA574}" type="presParOf" srcId="{71045F8C-00FA-488E-A7BD-E2E6753D979D}" destId="{643EA938-EDE0-4533-ACCC-D2BD6F3A527C}" srcOrd="5" destOrd="0" presId="urn:microsoft.com/office/officeart/2005/8/layout/target3"/>
    <dgm:cxn modelId="{202621E6-B51E-41AF-9D0A-323C55AD6BED}" type="presParOf" srcId="{71045F8C-00FA-488E-A7BD-E2E6753D979D}" destId="{92F31B18-D66D-4CC7-89B9-378928DE877D}" srcOrd="6" destOrd="0" presId="urn:microsoft.com/office/officeart/2005/8/layout/target3"/>
    <dgm:cxn modelId="{CBAE1BC7-F81E-474E-8379-E7EEF6767894}" type="presParOf" srcId="{71045F8C-00FA-488E-A7BD-E2E6753D979D}" destId="{902074E1-B931-4618-97F1-FADBE82E9C3C}" srcOrd="7" destOrd="0" presId="urn:microsoft.com/office/officeart/2005/8/layout/target3"/>
    <dgm:cxn modelId="{5F2FC7F4-1F8F-4F95-976E-3D66E2F8D387}" type="presParOf" srcId="{71045F8C-00FA-488E-A7BD-E2E6753D979D}" destId="{A3817367-F2BC-482F-8832-FA00B51DCCF3}" srcOrd="8" destOrd="0" presId="urn:microsoft.com/office/officeart/2005/8/layout/target3"/>
    <dgm:cxn modelId="{EAC360A9-BD2C-4267-B488-6A939705E064}" type="presParOf" srcId="{71045F8C-00FA-488E-A7BD-E2E6753D979D}" destId="{626ABFF6-56C8-4386-B662-68EC364EED9D}" srcOrd="9" destOrd="0" presId="urn:microsoft.com/office/officeart/2005/8/layout/target3"/>
    <dgm:cxn modelId="{F2694FE9-4D93-4EDD-B3E2-25DD11F13BAD}" type="presParOf" srcId="{71045F8C-00FA-488E-A7BD-E2E6753D979D}" destId="{6DB11F1C-D028-4800-9625-6611CA9DE6D4}" srcOrd="10" destOrd="0" presId="urn:microsoft.com/office/officeart/2005/8/layout/target3"/>
    <dgm:cxn modelId="{E5F13048-3A84-41BE-9FC5-2036522449BF}" type="presParOf" srcId="{71045F8C-00FA-488E-A7BD-E2E6753D979D}" destId="{CDED6FE3-AD8F-4ACC-B6B8-710EDDD97598}" srcOrd="11" destOrd="0" presId="urn:microsoft.com/office/officeart/2005/8/layout/target3"/>
    <dgm:cxn modelId="{7281FDB6-3ABA-4216-91D0-F07785BD56AC}" type="presParOf" srcId="{71045F8C-00FA-488E-A7BD-E2E6753D979D}" destId="{397AC6D7-84A6-4150-958F-83C92D9ACF38}" srcOrd="12" destOrd="0" presId="urn:microsoft.com/office/officeart/2005/8/layout/target3"/>
    <dgm:cxn modelId="{9314DE7E-E3C5-45C6-9E55-1144D00AEDE8}" type="presParOf" srcId="{71045F8C-00FA-488E-A7BD-E2E6753D979D}" destId="{D7419528-33A6-416D-9E64-B3F7915C5149}" srcOrd="13" destOrd="0" presId="urn:microsoft.com/office/officeart/2005/8/layout/target3"/>
    <dgm:cxn modelId="{E53741E9-C1AF-44A8-9548-14712D6BB1A1}" type="presParOf" srcId="{71045F8C-00FA-488E-A7BD-E2E6753D979D}" destId="{97289DF2-90F4-4EC2-A9FC-633B00BAB610}" srcOrd="14" destOrd="0" presId="urn:microsoft.com/office/officeart/2005/8/layout/target3"/>
    <dgm:cxn modelId="{FE253217-76C3-44EE-A604-96E0BF968DA5}" type="presParOf" srcId="{71045F8C-00FA-488E-A7BD-E2E6753D979D}" destId="{234EBA9D-95B4-4C20-A84E-6F65F1085DC6}" srcOrd="15" destOrd="0" presId="urn:microsoft.com/office/officeart/2005/8/layout/target3"/>
    <dgm:cxn modelId="{F9D81100-1679-4836-9780-60FAA76C3C5D}" type="presParOf" srcId="{71045F8C-00FA-488E-A7BD-E2E6753D979D}" destId="{12255512-213F-41DF-90A6-8B4CD74A2B52}" srcOrd="16" destOrd="0" presId="urn:microsoft.com/office/officeart/2005/8/layout/target3"/>
    <dgm:cxn modelId="{F4731FEE-C89F-43EE-911E-11CCB584487F}" type="presParOf" srcId="{71045F8C-00FA-488E-A7BD-E2E6753D979D}" destId="{50C2F88D-8688-44C2-A854-691F34009D3B}" srcOrd="17" destOrd="0" presId="urn:microsoft.com/office/officeart/2005/8/layout/target3"/>
    <dgm:cxn modelId="{4677AB69-EF87-42B2-B9D2-D1517411F4AD}" type="presParOf" srcId="{71045F8C-00FA-488E-A7BD-E2E6753D979D}" destId="{4D19AB04-24FA-40C2-B203-52AE3D15E171}" srcOrd="18" destOrd="0" presId="urn:microsoft.com/office/officeart/2005/8/layout/target3"/>
    <dgm:cxn modelId="{D872AD85-3F13-414C-BB71-F917BDFF2367}" type="presParOf" srcId="{71045F8C-00FA-488E-A7BD-E2E6753D979D}" destId="{832BF48F-0145-4429-9E02-8FCA946CCE9E}" srcOrd="19" destOrd="0" presId="urn:microsoft.com/office/officeart/2005/8/layout/target3"/>
    <dgm:cxn modelId="{BD72D057-EF13-4567-80A4-AD0829C0D547}" type="presParOf" srcId="{71045F8C-00FA-488E-A7BD-E2E6753D979D}" destId="{E7297F21-D4FD-4A41-AE58-814D01A6B5E7}" srcOrd="20" destOrd="0" presId="urn:microsoft.com/office/officeart/2005/8/layout/target3"/>
    <dgm:cxn modelId="{FD15B7E9-07C9-4798-89E3-5E784C1C82CC}" type="presParOf" srcId="{71045F8C-00FA-488E-A7BD-E2E6753D979D}" destId="{F69A1436-182C-465B-AD7F-FE48E0C090C1}" srcOrd="21" destOrd="0" presId="urn:microsoft.com/office/officeart/2005/8/layout/target3"/>
    <dgm:cxn modelId="{24FD714A-AA1A-4E73-8847-B212E9BFD460}" type="presParOf" srcId="{71045F8C-00FA-488E-A7BD-E2E6753D979D}" destId="{AA41A67C-3D3F-4AE9-9E0F-5D7F7BB2E741}" srcOrd="22" destOrd="0" presId="urn:microsoft.com/office/officeart/2005/8/layout/target3"/>
    <dgm:cxn modelId="{569DDD6D-E841-43A0-8105-068BE2C5AD0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VY_32_INOVACE_14_Evropa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</a:t>
          </a:r>
          <a:r>
            <a:rPr lang="cs-CZ" sz="1400" kern="1200" dirty="0" smtClean="0"/>
            <a:t>Zeměpis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Evropa – poznej stát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E54F3-6A21-44CF-9480-484CC6258C6D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79E2B9-EBEE-4D04-A142-36C7C2D1A7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402624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2781768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lgerian" pitchFamily="82" charset="0"/>
              </a:rPr>
              <a:t>Evropské státy</a:t>
            </a:r>
            <a:endParaRPr lang="cs-CZ" sz="66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1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/>
              <a:t>Poznej stát podle nápovědy</a:t>
            </a:r>
            <a:endParaRPr lang="cs-CZ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556792"/>
            <a:ext cx="7467600" cy="4873752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ýroba obuvi</a:t>
            </a:r>
          </a:p>
          <a:p>
            <a:r>
              <a:rPr lang="cs-CZ" dirty="0" err="1" smtClean="0"/>
              <a:t>Abruzzy</a:t>
            </a:r>
            <a:r>
              <a:rPr lang="cs-CZ" dirty="0" smtClean="0"/>
              <a:t>		</a:t>
            </a:r>
          </a:p>
          <a:p>
            <a:r>
              <a:rPr lang="cs-CZ" dirty="0" err="1" smtClean="0"/>
              <a:t>pica</a:t>
            </a:r>
            <a:r>
              <a:rPr lang="cs-CZ" dirty="0" smtClean="0"/>
              <a:t>			</a:t>
            </a:r>
          </a:p>
          <a:p>
            <a:r>
              <a:rPr lang="cs-CZ" dirty="0" smtClean="0"/>
              <a:t>Vesuv		</a:t>
            </a:r>
          </a:p>
          <a:p>
            <a:r>
              <a:rPr lang="cs-CZ" dirty="0" smtClean="0"/>
              <a:t>Těstoviny</a:t>
            </a:r>
          </a:p>
          <a:p>
            <a:r>
              <a:rPr lang="cs-CZ" dirty="0" smtClean="0"/>
              <a:t>Pádská nížina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018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Itálie</a:t>
            </a:r>
            <a:endParaRPr lang="cs-CZ" sz="6600" dirty="0">
              <a:solidFill>
                <a:schemeClr val="accent1">
                  <a:lumMod val="75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73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/>
              <a:t>Poznej stát podle nápovědy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Království</a:t>
            </a:r>
          </a:p>
          <a:p>
            <a:r>
              <a:rPr lang="cs-CZ" dirty="0" smtClean="0"/>
              <a:t>Pralinky</a:t>
            </a:r>
          </a:p>
          <a:p>
            <a:r>
              <a:rPr lang="cs-CZ" dirty="0" smtClean="0"/>
              <a:t>Krajky</a:t>
            </a:r>
          </a:p>
          <a:p>
            <a:r>
              <a:rPr lang="cs-CZ" dirty="0" err="1" smtClean="0"/>
              <a:t>Atomium</a:t>
            </a:r>
            <a:endParaRPr lang="cs-CZ" dirty="0" smtClean="0"/>
          </a:p>
          <a:p>
            <a:r>
              <a:rPr lang="cs-CZ" dirty="0" smtClean="0"/>
              <a:t>Antverpy</a:t>
            </a:r>
          </a:p>
          <a:p>
            <a:r>
              <a:rPr lang="cs-CZ" dirty="0" smtClean="0"/>
              <a:t>Brusel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917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Algerian" pitchFamily="82" charset="0"/>
              </a:rPr>
              <a:t>Belgie</a:t>
            </a:r>
            <a:endParaRPr lang="cs-CZ" sz="66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739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/>
              <a:t>Poznej stát podle nápovědy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Lesy</a:t>
            </a:r>
          </a:p>
          <a:p>
            <a:r>
              <a:rPr lang="cs-CZ" dirty="0" smtClean="0"/>
              <a:t>Rybolov </a:t>
            </a:r>
          </a:p>
          <a:p>
            <a:r>
              <a:rPr lang="cs-CZ" dirty="0" smtClean="0"/>
              <a:t>Vodní elektrárny</a:t>
            </a:r>
          </a:p>
          <a:p>
            <a:r>
              <a:rPr lang="cs-CZ" dirty="0" err="1" smtClean="0"/>
              <a:t>Svalbard</a:t>
            </a:r>
            <a:r>
              <a:rPr lang="cs-CZ" dirty="0" smtClean="0"/>
              <a:t>  (Špicberky)</a:t>
            </a:r>
          </a:p>
          <a:p>
            <a:r>
              <a:rPr lang="cs-CZ" dirty="0" smtClean="0"/>
              <a:t>Fjord</a:t>
            </a:r>
          </a:p>
          <a:p>
            <a:r>
              <a:rPr lang="cs-CZ" dirty="0" err="1" smtClean="0"/>
              <a:t>Narvik</a:t>
            </a:r>
            <a:endParaRPr lang="cs-CZ" dirty="0" smtClean="0"/>
          </a:p>
          <a:p>
            <a:r>
              <a:rPr lang="cs-CZ" dirty="0" smtClean="0"/>
              <a:t>Oslo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8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err="1" smtClean="0">
                <a:solidFill>
                  <a:srgbClr val="0070C0"/>
                </a:solidFill>
                <a:latin typeface="Algerian" pitchFamily="82" charset="0"/>
              </a:rPr>
              <a:t>norsko</a:t>
            </a:r>
            <a:endParaRPr lang="cs-CZ" sz="6600" dirty="0">
              <a:solidFill>
                <a:srgbClr val="0070C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975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/>
              <a:t>Poznej stát podle nápovědy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Ostrovní </a:t>
            </a:r>
            <a:r>
              <a:rPr lang="cs-CZ" dirty="0" smtClean="0"/>
              <a:t>země</a:t>
            </a:r>
          </a:p>
          <a:p>
            <a:r>
              <a:rPr lang="cs-CZ" dirty="0" smtClean="0"/>
              <a:t>Ovce</a:t>
            </a:r>
          </a:p>
          <a:p>
            <a:r>
              <a:rPr lang="cs-CZ" dirty="0" smtClean="0"/>
              <a:t>Mlhy</a:t>
            </a:r>
          </a:p>
          <a:p>
            <a:r>
              <a:rPr lang="cs-CZ" dirty="0" err="1" smtClean="0"/>
              <a:t>Eurotunel</a:t>
            </a:r>
            <a:endParaRPr lang="cs-CZ" dirty="0" smtClean="0"/>
          </a:p>
          <a:p>
            <a:r>
              <a:rPr lang="cs-CZ" dirty="0" smtClean="0"/>
              <a:t>Whisky</a:t>
            </a:r>
          </a:p>
          <a:p>
            <a:r>
              <a:rPr lang="cs-CZ" dirty="0" smtClean="0"/>
              <a:t>Královna</a:t>
            </a:r>
          </a:p>
          <a:p>
            <a:r>
              <a:rPr lang="cs-CZ" dirty="0" smtClean="0"/>
              <a:t>Londýn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97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3082354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Algerian" pitchFamily="82" charset="0"/>
              </a:rPr>
              <a:t>Velká </a:t>
            </a:r>
            <a:r>
              <a:rPr lang="cs-CZ" sz="6600" dirty="0" err="1" smtClean="0">
                <a:latin typeface="Algerian" pitchFamily="82" charset="0"/>
              </a:rPr>
              <a:t>británie</a:t>
            </a:r>
            <a:r>
              <a:rPr lang="cs-CZ" sz="6600" dirty="0" smtClean="0">
                <a:latin typeface="Algerian" pitchFamily="82" charset="0"/>
              </a:rPr>
              <a:t/>
            </a:r>
            <a:br>
              <a:rPr lang="cs-CZ" sz="6600" dirty="0" smtClean="0">
                <a:latin typeface="Algerian" pitchFamily="82" charset="0"/>
              </a:rPr>
            </a:br>
            <a:r>
              <a:rPr lang="cs-CZ" sz="4000" dirty="0" smtClean="0">
                <a:latin typeface="Algerian" pitchFamily="82" charset="0"/>
              </a:rPr>
              <a:t>spojené království velké </a:t>
            </a:r>
            <a:r>
              <a:rPr lang="cs-CZ" sz="4000" dirty="0" err="1" smtClean="0">
                <a:latin typeface="Algerian" pitchFamily="82" charset="0"/>
              </a:rPr>
              <a:t>británie</a:t>
            </a:r>
            <a:r>
              <a:rPr lang="cs-CZ" sz="4000" dirty="0" smtClean="0">
                <a:latin typeface="Algerian" pitchFamily="82" charset="0"/>
              </a:rPr>
              <a:t> </a:t>
            </a:r>
            <a:br>
              <a:rPr lang="cs-CZ" sz="4000" dirty="0" smtClean="0">
                <a:latin typeface="Algerian" pitchFamily="82" charset="0"/>
              </a:rPr>
            </a:br>
            <a:r>
              <a:rPr lang="cs-CZ" sz="4000" dirty="0" smtClean="0">
                <a:latin typeface="Algerian" pitchFamily="82" charset="0"/>
              </a:rPr>
              <a:t>a severního </a:t>
            </a:r>
            <a:r>
              <a:rPr lang="cs-CZ" sz="4000" dirty="0" err="1" smtClean="0">
                <a:latin typeface="Algerian" pitchFamily="82" charset="0"/>
              </a:rPr>
              <a:t>irska</a:t>
            </a:r>
            <a:endParaRPr lang="cs-CZ" sz="66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3259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/>
              <a:t>Poznej stát podle nápovědy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Víno</a:t>
            </a:r>
          </a:p>
          <a:p>
            <a:r>
              <a:rPr lang="cs-CZ" dirty="0" smtClean="0"/>
              <a:t>Sýry</a:t>
            </a:r>
          </a:p>
          <a:p>
            <a:r>
              <a:rPr lang="cs-CZ" dirty="0" smtClean="0"/>
              <a:t>Zámky na Loiře</a:t>
            </a:r>
          </a:p>
          <a:p>
            <a:r>
              <a:rPr lang="cs-CZ" dirty="0" err="1" smtClean="0"/>
              <a:t>Michelin</a:t>
            </a:r>
            <a:endParaRPr lang="cs-CZ" dirty="0" smtClean="0"/>
          </a:p>
          <a:p>
            <a:r>
              <a:rPr lang="cs-CZ" dirty="0" smtClean="0"/>
              <a:t>Normandie</a:t>
            </a:r>
          </a:p>
          <a:p>
            <a:r>
              <a:rPr lang="cs-CZ" dirty="0" smtClean="0"/>
              <a:t>TGV</a:t>
            </a:r>
          </a:p>
          <a:p>
            <a:r>
              <a:rPr lang="cs-CZ" dirty="0" smtClean="0"/>
              <a:t>Louvre</a:t>
            </a:r>
          </a:p>
          <a:p>
            <a:r>
              <a:rPr lang="cs-CZ" dirty="0" smtClean="0"/>
              <a:t>Paříž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89003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err="1" smtClean="0">
                <a:solidFill>
                  <a:srgbClr val="FF0000"/>
                </a:solidFill>
                <a:latin typeface="Algerian" pitchFamily="82" charset="0"/>
              </a:rPr>
              <a:t>francie</a:t>
            </a:r>
            <a:endParaRPr lang="cs-CZ" sz="6600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935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/>
              <a:t>Poznej stát podle nápovědy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0" y="1600200"/>
            <a:ext cx="7467600" cy="4873625"/>
          </a:xfrm>
        </p:spPr>
        <p:txBody>
          <a:bodyPr/>
          <a:lstStyle/>
          <a:p>
            <a:r>
              <a:rPr lang="cs-CZ" dirty="0" smtClean="0"/>
              <a:t>Vnitrozemský stát</a:t>
            </a:r>
          </a:p>
          <a:p>
            <a:r>
              <a:rPr lang="cs-CZ" dirty="0" smtClean="0"/>
              <a:t>Termální lázně</a:t>
            </a:r>
          </a:p>
          <a:p>
            <a:r>
              <a:rPr lang="cs-CZ" dirty="0" smtClean="0"/>
              <a:t>Slovnaft</a:t>
            </a:r>
          </a:p>
          <a:p>
            <a:r>
              <a:rPr lang="cs-CZ" dirty="0" smtClean="0"/>
              <a:t>Pováží</a:t>
            </a:r>
          </a:p>
          <a:p>
            <a:r>
              <a:rPr lang="cs-CZ" dirty="0" smtClean="0"/>
              <a:t>TANAP</a:t>
            </a:r>
          </a:p>
          <a:p>
            <a:r>
              <a:rPr lang="cs-CZ" dirty="0" smtClean="0"/>
              <a:t>Bratislava</a:t>
            </a:r>
          </a:p>
        </p:txBody>
      </p:sp>
    </p:spTree>
    <p:extLst>
      <p:ext uri="{BB962C8B-B14F-4D97-AF65-F5344CB8AC3E}">
        <p14:creationId xmlns:p14="http://schemas.microsoft.com/office/powerpoint/2010/main" val="61980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B050"/>
                </a:solidFill>
                <a:latin typeface="Algerian" pitchFamily="82" charset="0"/>
              </a:rPr>
              <a:t>Slovensko</a:t>
            </a:r>
            <a:endParaRPr lang="cs-CZ" sz="66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585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227</TotalTime>
  <Words>155</Words>
  <Application>Microsoft Office PowerPoint</Application>
  <PresentationFormat>Předvádění na obrazovce (4:3)</PresentationFormat>
  <Paragraphs>70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Arkýř</vt:lpstr>
      <vt:lpstr>Motiv sady Office</vt:lpstr>
      <vt:lpstr>Prezentace aplikace PowerPoint</vt:lpstr>
      <vt:lpstr>Prezentace aplikace PowerPoint</vt:lpstr>
      <vt:lpstr>Evropské státy</vt:lpstr>
      <vt:lpstr>Poznej stát podle nápovědy</vt:lpstr>
      <vt:lpstr>Itálie</vt:lpstr>
      <vt:lpstr>Poznej stát podle nápovědy</vt:lpstr>
      <vt:lpstr>Belgie</vt:lpstr>
      <vt:lpstr>Poznej stát podle nápovědy</vt:lpstr>
      <vt:lpstr>norsko</vt:lpstr>
      <vt:lpstr>Poznej stát podle nápovědy</vt:lpstr>
      <vt:lpstr>Velká británie spojené království velké británie  a severního irska</vt:lpstr>
      <vt:lpstr>Poznej stát podle nápovědy</vt:lpstr>
      <vt:lpstr>francie</vt:lpstr>
      <vt:lpstr>Poznej stát podle nápovědy</vt:lpstr>
      <vt:lpstr>Slovensko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12</cp:revision>
  <dcterms:created xsi:type="dcterms:W3CDTF">2012-05-15T15:54:42Z</dcterms:created>
  <dcterms:modified xsi:type="dcterms:W3CDTF">2012-05-17T18:29:52Z</dcterms:modified>
</cp:coreProperties>
</file>