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handoutMasterIdLst>
    <p:handoutMasterId r:id="rId12"/>
  </p:handoutMasterIdLst>
  <p:sldIdLst>
    <p:sldId id="266" r:id="rId3"/>
    <p:sldId id="267" r:id="rId4"/>
    <p:sldId id="256" r:id="rId5"/>
    <p:sldId id="257" r:id="rId6"/>
    <p:sldId id="264" r:id="rId7"/>
    <p:sldId id="261" r:id="rId8"/>
    <p:sldId id="259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Mgr. Jana Sýkorová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 VY_32_INOVACE_15_Evropa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Evropa – s kým sousedí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5A675788-0E21-4448-A282-CD59DC7016BB}" type="pres">
      <dgm:prSet presAssocID="{C73C7642-F245-4585-8F88-243F9FAEF6CA}" presName="vertSpace4" presStyleLbl="node1" presStyleIdx="2" presStyleCnt="5"/>
      <dgm:spPr/>
    </dgm:pt>
    <dgm:pt modelId="{B03AFB7E-B365-42D0-BB66-81A659B48F26}" type="pres">
      <dgm:prSet presAssocID="{C73C7642-F245-4585-8F88-243F9FAEF6CA}" presName="circle4" presStyleLbl="node1" presStyleIdx="3" presStyleCnt="5"/>
      <dgm:spPr/>
    </dgm:pt>
    <dgm:pt modelId="{319F1F3E-734F-4177-8BDE-AB8DE4613C64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87F51DAA-0D87-4502-91BA-C18D095D0741}" type="pres">
      <dgm:prSet presAssocID="{EBC41103-E2E5-4D48-9B4B-425520D3D098}" presName="vertSpace5" presStyleLbl="node1" presStyleIdx="3" presStyleCnt="5"/>
      <dgm:spPr/>
    </dgm:pt>
    <dgm:pt modelId="{B4FE6305-6DFB-47A5-9CEB-5AB642C461E2}" type="pres">
      <dgm:prSet presAssocID="{EBC41103-E2E5-4D48-9B4B-425520D3D098}" presName="circle5" presStyleLbl="node1" presStyleIdx="4" presStyleCnt="5"/>
      <dgm:spPr/>
    </dgm:pt>
    <dgm:pt modelId="{8F1DA471-4DC4-43C7-802C-9DF8D2254552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445070-27A1-468D-A9D3-E07F8F445523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6F3A84-CFC1-4B5F-B1A3-EB9C32D943D0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BB0979C-2630-490D-A5AB-C61F94AAD63A}" type="presOf" srcId="{C73C7642-F245-4585-8F88-243F9FAEF6CA}" destId="{B3445070-27A1-468D-A9D3-E07F8F445523}" srcOrd="1" destOrd="0" presId="urn:microsoft.com/office/officeart/2005/8/layout/target3"/>
    <dgm:cxn modelId="{14CEBF4A-4970-4D06-B687-898962507128}" type="presOf" srcId="{FBBFC3EA-9D9D-4F3A-BEA6-9C2C0E46BF20}" destId="{832BF48F-0145-4429-9E02-8FCA946CCE9E}" srcOrd="1" destOrd="0" presId="urn:microsoft.com/office/officeart/2005/8/layout/target3"/>
    <dgm:cxn modelId="{4AD4D4DF-565C-4EFA-A0F7-5834A0096820}" type="presOf" srcId="{019433A1-1324-4DE1-9E6F-32B851095F74}" destId="{E7297F21-D4FD-4A41-AE58-814D01A6B5E7}" srcOrd="1" destOrd="0" presId="urn:microsoft.com/office/officeart/2005/8/layout/target3"/>
    <dgm:cxn modelId="{FA7C3677-AC20-45AF-B73D-2117370F8583}" type="presOf" srcId="{445C7998-7549-48B0-BD68-D4F0167F02E5}" destId="{4D19AB04-24FA-40C2-B203-52AE3D15E171}" srcOrd="1" destOrd="0" presId="urn:microsoft.com/office/officeart/2005/8/layout/target3"/>
    <dgm:cxn modelId="{9A96448A-41F9-4C7C-8126-540F911E39FF}" type="presOf" srcId="{445C7998-7549-48B0-BD68-D4F0167F02E5}" destId="{BC35EE03-4121-4EF9-923D-7CB6D30D358D}" srcOrd="0" destOrd="0" presId="urn:microsoft.com/office/officeart/2005/8/layout/target3"/>
    <dgm:cxn modelId="{5B2A1CF4-4125-46CD-B955-1044B0CB6FB1}" type="presOf" srcId="{EBC41103-E2E5-4D48-9B4B-425520D3D098}" destId="{8F1DA471-4DC4-43C7-802C-9DF8D2254552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F78DE5A-2ACE-406B-A171-C11BA0EAE988}" type="presOf" srcId="{019433A1-1324-4DE1-9E6F-32B851095F74}" destId="{A3817367-F2BC-482F-8832-FA00B51DCCF3}" srcOrd="0" destOrd="0" presId="urn:microsoft.com/office/officeart/2005/8/layout/target3"/>
    <dgm:cxn modelId="{9C247AA3-CBE2-4821-8E77-4B457A0AEF8E}" type="presOf" srcId="{FBBFC3EA-9D9D-4F3A-BEA6-9C2C0E46BF20}" destId="{643EA938-EDE0-4533-ACCC-D2BD6F3A527C}" srcOrd="0" destOrd="0" presId="urn:microsoft.com/office/officeart/2005/8/layout/target3"/>
    <dgm:cxn modelId="{F2A6BE01-701B-49F4-ABDE-8575D01A3420}" type="presOf" srcId="{C73C7642-F245-4585-8F88-243F9FAEF6CA}" destId="{319F1F3E-734F-4177-8BDE-AB8DE4613C64}" srcOrd="0" destOrd="0" presId="urn:microsoft.com/office/officeart/2005/8/layout/target3"/>
    <dgm:cxn modelId="{7B975210-76CF-4C04-B327-BF0F13D99750}" type="presOf" srcId="{39F8B381-5807-488E-AC22-73DD4140ED4A}" destId="{71045F8C-00FA-488E-A7BD-E2E6753D979D}" srcOrd="0" destOrd="0" presId="urn:microsoft.com/office/officeart/2005/8/layout/target3"/>
    <dgm:cxn modelId="{F5195BE3-CA59-4158-A082-5FD6724DC419}" type="presOf" srcId="{EBC41103-E2E5-4D48-9B4B-425520D3D098}" destId="{5B6F3A84-CFC1-4B5F-B1A3-EB9C32D943D0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0DDB765-4140-4FA1-8A46-D65C1B5EF78C}" type="presParOf" srcId="{71045F8C-00FA-488E-A7BD-E2E6753D979D}" destId="{3577EC6B-C980-4F34-8C69-4365E7B8FC8C}" srcOrd="0" destOrd="0" presId="urn:microsoft.com/office/officeart/2005/8/layout/target3"/>
    <dgm:cxn modelId="{429C716E-87BE-4DF1-A833-D8ADEEAF905E}" type="presParOf" srcId="{71045F8C-00FA-488E-A7BD-E2E6753D979D}" destId="{6940EB87-DC1D-4BC3-9408-9AC2E1FFC039}" srcOrd="1" destOrd="0" presId="urn:microsoft.com/office/officeart/2005/8/layout/target3"/>
    <dgm:cxn modelId="{DE9C39DE-2501-4E08-A338-C2706B7BBB52}" type="presParOf" srcId="{71045F8C-00FA-488E-A7BD-E2E6753D979D}" destId="{BC35EE03-4121-4EF9-923D-7CB6D30D358D}" srcOrd="2" destOrd="0" presId="urn:microsoft.com/office/officeart/2005/8/layout/target3"/>
    <dgm:cxn modelId="{09D21269-AC9F-44DF-B67B-7004C5BE497F}" type="presParOf" srcId="{71045F8C-00FA-488E-A7BD-E2E6753D979D}" destId="{C95EEA27-3CBF-4645-A92D-9D8AF5C1CBFC}" srcOrd="3" destOrd="0" presId="urn:microsoft.com/office/officeart/2005/8/layout/target3"/>
    <dgm:cxn modelId="{AB4A5ED4-985C-448D-83C4-3B56F036BFDB}" type="presParOf" srcId="{71045F8C-00FA-488E-A7BD-E2E6753D979D}" destId="{851BB866-B6AE-4566-893F-4C635BA974FC}" srcOrd="4" destOrd="0" presId="urn:microsoft.com/office/officeart/2005/8/layout/target3"/>
    <dgm:cxn modelId="{C41B6380-E471-44AC-A4F8-4913A58FC115}" type="presParOf" srcId="{71045F8C-00FA-488E-A7BD-E2E6753D979D}" destId="{643EA938-EDE0-4533-ACCC-D2BD6F3A527C}" srcOrd="5" destOrd="0" presId="urn:microsoft.com/office/officeart/2005/8/layout/target3"/>
    <dgm:cxn modelId="{F73A9456-B162-418F-A063-E813137B28AA}" type="presParOf" srcId="{71045F8C-00FA-488E-A7BD-E2E6753D979D}" destId="{92F31B18-D66D-4CC7-89B9-378928DE877D}" srcOrd="6" destOrd="0" presId="urn:microsoft.com/office/officeart/2005/8/layout/target3"/>
    <dgm:cxn modelId="{700595EA-EA0A-42A7-8927-F928BC5251FA}" type="presParOf" srcId="{71045F8C-00FA-488E-A7BD-E2E6753D979D}" destId="{902074E1-B931-4618-97F1-FADBE82E9C3C}" srcOrd="7" destOrd="0" presId="urn:microsoft.com/office/officeart/2005/8/layout/target3"/>
    <dgm:cxn modelId="{BFD3236F-DA76-4782-B71D-FFBB7DD09D00}" type="presParOf" srcId="{71045F8C-00FA-488E-A7BD-E2E6753D979D}" destId="{A3817367-F2BC-482F-8832-FA00B51DCCF3}" srcOrd="8" destOrd="0" presId="urn:microsoft.com/office/officeart/2005/8/layout/target3"/>
    <dgm:cxn modelId="{CA92E275-7354-43E5-A572-CAB22A57C82B}" type="presParOf" srcId="{71045F8C-00FA-488E-A7BD-E2E6753D979D}" destId="{5A675788-0E21-4448-A282-CD59DC7016BB}" srcOrd="9" destOrd="0" presId="urn:microsoft.com/office/officeart/2005/8/layout/target3"/>
    <dgm:cxn modelId="{812DDB79-915A-4BC4-83C6-33BFADDAAA99}" type="presParOf" srcId="{71045F8C-00FA-488E-A7BD-E2E6753D979D}" destId="{B03AFB7E-B365-42D0-BB66-81A659B48F26}" srcOrd="10" destOrd="0" presId="urn:microsoft.com/office/officeart/2005/8/layout/target3"/>
    <dgm:cxn modelId="{902C6172-6B26-401C-A639-E10DC254CBA2}" type="presParOf" srcId="{71045F8C-00FA-488E-A7BD-E2E6753D979D}" destId="{319F1F3E-734F-4177-8BDE-AB8DE4613C64}" srcOrd="11" destOrd="0" presId="urn:microsoft.com/office/officeart/2005/8/layout/target3"/>
    <dgm:cxn modelId="{8E368355-46BE-4424-B9E0-AB334EC13A36}" type="presParOf" srcId="{71045F8C-00FA-488E-A7BD-E2E6753D979D}" destId="{87F51DAA-0D87-4502-91BA-C18D095D0741}" srcOrd="12" destOrd="0" presId="urn:microsoft.com/office/officeart/2005/8/layout/target3"/>
    <dgm:cxn modelId="{CDED78DB-3092-4CDC-B50C-B9C5D6A2FF01}" type="presParOf" srcId="{71045F8C-00FA-488E-A7BD-E2E6753D979D}" destId="{B4FE6305-6DFB-47A5-9CEB-5AB642C461E2}" srcOrd="13" destOrd="0" presId="urn:microsoft.com/office/officeart/2005/8/layout/target3"/>
    <dgm:cxn modelId="{45024CCF-01A1-418F-BF29-9E9CF63A832B}" type="presParOf" srcId="{71045F8C-00FA-488E-A7BD-E2E6753D979D}" destId="{8F1DA471-4DC4-43C7-802C-9DF8D2254552}" srcOrd="14" destOrd="0" presId="urn:microsoft.com/office/officeart/2005/8/layout/target3"/>
    <dgm:cxn modelId="{FF60C462-ED4C-4B57-AA34-BF1B246BFE7E}" type="presParOf" srcId="{71045F8C-00FA-488E-A7BD-E2E6753D979D}" destId="{4D19AB04-24FA-40C2-B203-52AE3D15E171}" srcOrd="15" destOrd="0" presId="urn:microsoft.com/office/officeart/2005/8/layout/target3"/>
    <dgm:cxn modelId="{4B53754C-820E-42A2-A7F5-4435A05913CF}" type="presParOf" srcId="{71045F8C-00FA-488E-A7BD-E2E6753D979D}" destId="{832BF48F-0145-4429-9E02-8FCA946CCE9E}" srcOrd="16" destOrd="0" presId="urn:microsoft.com/office/officeart/2005/8/layout/target3"/>
    <dgm:cxn modelId="{154DC864-1D0C-4F53-A322-335E8933158F}" type="presParOf" srcId="{71045F8C-00FA-488E-A7BD-E2E6753D979D}" destId="{E7297F21-D4FD-4A41-AE58-814D01A6B5E7}" srcOrd="17" destOrd="0" presId="urn:microsoft.com/office/officeart/2005/8/layout/target3"/>
    <dgm:cxn modelId="{D7426FBE-E22C-4B55-9150-A748CFD30985}" type="presParOf" srcId="{71045F8C-00FA-488E-A7BD-E2E6753D979D}" destId="{B3445070-27A1-468D-A9D3-E07F8F445523}" srcOrd="18" destOrd="0" presId="urn:microsoft.com/office/officeart/2005/8/layout/target3"/>
    <dgm:cxn modelId="{048103C2-3735-4AE3-A21A-B1FC5B76CFF7}" type="presParOf" srcId="{71045F8C-00FA-488E-A7BD-E2E6753D979D}" destId="{5B6F3A84-CFC1-4B5F-B1A3-EB9C32D943D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</a:t>
          </a:r>
          <a:r>
            <a:rPr lang="cs-CZ" sz="1600" kern="1200" dirty="0" smtClean="0"/>
            <a:t>: Základní škola a mateřská škola  Domažlice, </a:t>
          </a:r>
          <a:r>
            <a:rPr lang="cs-CZ" sz="1600" kern="1200" dirty="0" err="1" smtClean="0"/>
            <a:t>Msgre</a:t>
          </a:r>
          <a:r>
            <a:rPr lang="cs-CZ" sz="1600" kern="1200" dirty="0" smtClean="0"/>
            <a:t> B. Staška 232, příspěvková organizace </a:t>
          </a:r>
          <a:endParaRPr lang="cs-CZ" sz="16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  Mgr. Jana Sýkorová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 VY_32_INOVACE_15_Evropa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B03AFB7E-B365-42D0-BB66-81A659B48F26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9F1F3E-734F-4177-8BDE-AB8DE4613C64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Evropa – s kým sousedí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B4FE6305-6DFB-47A5-9CEB-5AB642C461E2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1DA471-4DC4-43C7-802C-9DF8D2254552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CZ.1.07/1.4.00/21.1437</a:t>
          </a:r>
          <a:endParaRPr lang="cs-CZ" sz="16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A88108-D88E-4A6E-A6B1-17C22DF9276E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A3CBF5-D29A-43E1-AF8F-9FEFE34B45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35428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1DA6199-8A21-4D3C-853D-D5B7E8BF57B9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7765551-0DF1-443F-81F0-DE99A04096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DA6199-8A21-4D3C-853D-D5B7E8BF57B9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765551-0DF1-443F-81F0-DE99A04096C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DA6199-8A21-4D3C-853D-D5B7E8BF57B9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765551-0DF1-443F-81F0-DE99A04096C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DA6199-8A21-4D3C-853D-D5B7E8BF57B9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765551-0DF1-443F-81F0-DE99A04096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DA6199-8A21-4D3C-853D-D5B7E8BF57B9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765551-0DF1-443F-81F0-DE99A04096C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DA6199-8A21-4D3C-853D-D5B7E8BF57B9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765551-0DF1-443F-81F0-DE99A04096C3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DA6199-8A21-4D3C-853D-D5B7E8BF57B9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765551-0DF1-443F-81F0-DE99A04096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F1DA6199-8A21-4D3C-853D-D5B7E8BF57B9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765551-0DF1-443F-81F0-DE99A04096C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1DA6199-8A21-4D3C-853D-D5B7E8BF57B9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7765551-0DF1-443F-81F0-DE99A04096C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DA6199-8A21-4D3C-853D-D5B7E8BF57B9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765551-0DF1-443F-81F0-DE99A04096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DA6199-8A21-4D3C-853D-D5B7E8BF57B9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765551-0DF1-443F-81F0-DE99A04096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A6199-8A21-4D3C-853D-D5B7E8BF57B9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551-0DF1-443F-81F0-DE99A040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8959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A6199-8A21-4D3C-853D-D5B7E8BF57B9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551-0DF1-443F-81F0-DE99A040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7921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A6199-8A21-4D3C-853D-D5B7E8BF57B9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551-0DF1-443F-81F0-DE99A040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9306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A6199-8A21-4D3C-853D-D5B7E8BF57B9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551-0DF1-443F-81F0-DE99A040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5535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A6199-8A21-4D3C-853D-D5B7E8BF57B9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551-0DF1-443F-81F0-DE99A040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7705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A6199-8A21-4D3C-853D-D5B7E8BF57B9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551-0DF1-443F-81F0-DE99A040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949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A6199-8A21-4D3C-853D-D5B7E8BF57B9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551-0DF1-443F-81F0-DE99A040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81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A6199-8A21-4D3C-853D-D5B7E8BF57B9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551-0DF1-443F-81F0-DE99A040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5372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A6199-8A21-4D3C-853D-D5B7E8BF57B9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551-0DF1-443F-81F0-DE99A040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323596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A6199-8A21-4D3C-853D-D5B7E8BF57B9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551-0DF1-443F-81F0-DE99A040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25443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A6199-8A21-4D3C-853D-D5B7E8BF57B9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551-0DF1-443F-81F0-DE99A040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689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F1DA6199-8A21-4D3C-853D-D5B7E8BF57B9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7765551-0DF1-443F-81F0-DE99A04096C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DA6199-8A21-4D3C-853D-D5B7E8BF57B9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765551-0DF1-443F-81F0-DE99A040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5787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66929315"/>
              </p:ext>
            </p:extLst>
          </p:nvPr>
        </p:nvGraphicFramePr>
        <p:xfrm>
          <a:off x="1477318" y="175553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406" y="37187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6716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89556563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r>
                        <a:rPr lang="cs-CZ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92937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 kým sousedí 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6600" b="1" i="1" u="sng" dirty="0" smtClean="0">
                <a:solidFill>
                  <a:srgbClr val="00B050"/>
                </a:solidFill>
              </a:rPr>
              <a:t>Evropa</a:t>
            </a:r>
          </a:p>
          <a:p>
            <a:r>
              <a:rPr lang="cs-CZ" sz="2800" b="1" i="1" u="sng" dirty="0" smtClean="0">
                <a:solidFill>
                  <a:schemeClr val="tx1"/>
                </a:solidFill>
              </a:rPr>
              <a:t>Vyhledej v Atlase světa sousední státy a jejich hlavní města</a:t>
            </a:r>
            <a:endParaRPr lang="cs-CZ" sz="2800" b="1" i="1" u="sng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0463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odnadpis 6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r>
              <a:rPr lang="cs-CZ" sz="6600" i="1" u="sng" dirty="0" smtClean="0">
                <a:solidFill>
                  <a:srgbClr val="00B0F0"/>
                </a:solidFill>
              </a:rPr>
              <a:t>Finsko</a:t>
            </a:r>
          </a:p>
          <a:p>
            <a:r>
              <a:rPr lang="cs-CZ" sz="6600" i="1" u="sng" dirty="0" smtClean="0">
                <a:solidFill>
                  <a:srgbClr val="00B050"/>
                </a:solidFill>
              </a:rPr>
              <a:t>Rumunsko</a:t>
            </a:r>
          </a:p>
          <a:p>
            <a:r>
              <a:rPr lang="cs-CZ" sz="6600" i="1" u="sng" dirty="0" smtClean="0">
                <a:solidFill>
                  <a:srgbClr val="C00000"/>
                </a:solidFill>
              </a:rPr>
              <a:t>Rakousko</a:t>
            </a:r>
          </a:p>
          <a:p>
            <a:r>
              <a:rPr lang="cs-CZ" sz="6600" i="1" u="sng" dirty="0" smtClean="0">
                <a:solidFill>
                  <a:srgbClr val="FFC000"/>
                </a:solidFill>
              </a:rPr>
              <a:t>Bělorusko</a:t>
            </a:r>
          </a:p>
          <a:p>
            <a:r>
              <a:rPr lang="cs-CZ" sz="6600" i="1" u="sng" dirty="0" smtClean="0">
                <a:solidFill>
                  <a:schemeClr val="accent2">
                    <a:lumMod val="50000"/>
                  </a:schemeClr>
                </a:solidFill>
              </a:rPr>
              <a:t>Lotyšsko</a:t>
            </a:r>
          </a:p>
          <a:p>
            <a:endParaRPr lang="cs-CZ" sz="6600" i="1" u="sng" dirty="0">
              <a:solidFill>
                <a:srgbClr val="00B0F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 kým sousedí?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899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Norsko</a:t>
            </a:r>
          </a:p>
          <a:p>
            <a:r>
              <a:rPr lang="cs-CZ" dirty="0" smtClean="0"/>
              <a:t>Švédsko </a:t>
            </a:r>
          </a:p>
          <a:p>
            <a:r>
              <a:rPr lang="cs-CZ" dirty="0" smtClean="0"/>
              <a:t>Rusko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Oslo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Stockholm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Moskva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Finsko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1418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Ukrajina</a:t>
            </a:r>
          </a:p>
          <a:p>
            <a:r>
              <a:rPr lang="cs-CZ" dirty="0" smtClean="0"/>
              <a:t>Moldavsko</a:t>
            </a:r>
          </a:p>
          <a:p>
            <a:r>
              <a:rPr lang="cs-CZ" dirty="0" smtClean="0"/>
              <a:t>Bulharsko</a:t>
            </a:r>
          </a:p>
          <a:p>
            <a:r>
              <a:rPr lang="cs-CZ" dirty="0" smtClean="0"/>
              <a:t>Srbsko</a:t>
            </a:r>
          </a:p>
          <a:p>
            <a:r>
              <a:rPr lang="cs-CZ" dirty="0" smtClean="0"/>
              <a:t>Maďarsko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Kyjev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Kišiněv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Sofie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Bělehrad</a:t>
            </a:r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Budapešť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i="1" u="sng" dirty="0" smtClean="0">
                <a:solidFill>
                  <a:srgbClr val="00B050"/>
                </a:solidFill>
              </a:rPr>
              <a:t>Rumunsko</a:t>
            </a:r>
            <a:endParaRPr lang="cs-CZ" sz="6000" b="1" i="1" u="sng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9183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Itálie</a:t>
            </a:r>
          </a:p>
          <a:p>
            <a:r>
              <a:rPr lang="cs-CZ" dirty="0" smtClean="0"/>
              <a:t>Švýcarsko</a:t>
            </a:r>
          </a:p>
          <a:p>
            <a:r>
              <a:rPr lang="cs-CZ" dirty="0" smtClean="0"/>
              <a:t>Německo</a:t>
            </a:r>
          </a:p>
          <a:p>
            <a:r>
              <a:rPr lang="cs-CZ" dirty="0" smtClean="0"/>
              <a:t>Česká republika</a:t>
            </a:r>
          </a:p>
          <a:p>
            <a:r>
              <a:rPr lang="cs-CZ" dirty="0" smtClean="0"/>
              <a:t>Slovenská republika</a:t>
            </a:r>
          </a:p>
          <a:p>
            <a:r>
              <a:rPr lang="cs-CZ" dirty="0" smtClean="0"/>
              <a:t>Maďarsko</a:t>
            </a:r>
          </a:p>
          <a:p>
            <a:r>
              <a:rPr lang="cs-CZ" dirty="0" smtClean="0"/>
              <a:t>Slovinsko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Řím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Bern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Berlín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Praha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Bratislava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Budapešť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Lublaň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rgbClr val="FF0000"/>
                </a:solidFill>
              </a:rPr>
              <a:t>Rakousko</a:t>
            </a:r>
            <a:endParaRPr lang="cs-CZ" b="1" i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9630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200" dirty="0" smtClean="0"/>
              <a:t>Litva </a:t>
            </a:r>
          </a:p>
          <a:p>
            <a:r>
              <a:rPr lang="cs-CZ" sz="3200" dirty="0" smtClean="0"/>
              <a:t>Rusko</a:t>
            </a:r>
          </a:p>
          <a:p>
            <a:r>
              <a:rPr lang="cs-CZ" sz="3200" dirty="0" smtClean="0"/>
              <a:t>Ukrajina</a:t>
            </a:r>
          </a:p>
          <a:p>
            <a:r>
              <a:rPr lang="cs-CZ" sz="3200" dirty="0" smtClean="0"/>
              <a:t>Polsko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Vilnius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Moskva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Kyjev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Varšava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i="1" u="sng" dirty="0" smtClean="0">
                <a:solidFill>
                  <a:srgbClr val="FFC000"/>
                </a:solidFill>
              </a:rPr>
              <a:t>Bělorusko</a:t>
            </a:r>
            <a:endParaRPr lang="cs-CZ" sz="6000" b="1" i="1" u="sng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2461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Estonsko</a:t>
            </a:r>
          </a:p>
          <a:p>
            <a:r>
              <a:rPr lang="cs-CZ" sz="3200" dirty="0" smtClean="0"/>
              <a:t>Litva</a:t>
            </a:r>
          </a:p>
          <a:p>
            <a:r>
              <a:rPr lang="cs-CZ" sz="3200" dirty="0" smtClean="0"/>
              <a:t>Rusko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355976" y="1484784"/>
            <a:ext cx="4038600" cy="4525963"/>
          </a:xfrm>
        </p:spPr>
        <p:txBody>
          <a:bodyPr>
            <a:norm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Tallin</a:t>
            </a:r>
            <a:endParaRPr lang="cs-CZ" sz="3200" dirty="0" smtClean="0">
              <a:solidFill>
                <a:schemeClr val="bg1"/>
              </a:solidFill>
            </a:endParaRPr>
          </a:p>
          <a:p>
            <a:r>
              <a:rPr lang="cs-CZ" sz="3200" dirty="0" smtClean="0">
                <a:solidFill>
                  <a:schemeClr val="bg1"/>
                </a:solidFill>
              </a:rPr>
              <a:t>Vilnius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Moskva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i="1" u="sng" dirty="0" smtClean="0">
                <a:solidFill>
                  <a:schemeClr val="accent2">
                    <a:lumMod val="50000"/>
                  </a:schemeClr>
                </a:solidFill>
              </a:rPr>
              <a:t>Lotyšsko</a:t>
            </a:r>
            <a:endParaRPr lang="cs-CZ" sz="6000" b="1" i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282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</TotalTime>
  <Words>146</Words>
  <Application>Microsoft Office PowerPoint</Application>
  <PresentationFormat>Předvádění na obrazovce (4:3)</PresentationFormat>
  <Paragraphs>74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Shluk</vt:lpstr>
      <vt:lpstr>Motiv systému Office</vt:lpstr>
      <vt:lpstr>Prezentace aplikace PowerPoint</vt:lpstr>
      <vt:lpstr>Prezentace aplikace PowerPoint</vt:lpstr>
      <vt:lpstr>S kým sousedí ?</vt:lpstr>
      <vt:lpstr>S kým sousedí? </vt:lpstr>
      <vt:lpstr>Finsko</vt:lpstr>
      <vt:lpstr>Rumunsko</vt:lpstr>
      <vt:lpstr>Rakousko</vt:lpstr>
      <vt:lpstr>Bělorusko</vt:lpstr>
      <vt:lpstr>Lotyšsko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 kým sousedí ?</dc:title>
  <dc:creator>Sýkorová Jana</dc:creator>
  <cp:lastModifiedBy>Sýkorová Jana</cp:lastModifiedBy>
  <cp:revision>17</cp:revision>
  <dcterms:created xsi:type="dcterms:W3CDTF">2012-05-20T18:41:16Z</dcterms:created>
  <dcterms:modified xsi:type="dcterms:W3CDTF">2012-05-30T20:23:37Z</dcterms:modified>
</cp:coreProperties>
</file>