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900" r:id="rId2"/>
  </p:sldMasterIdLst>
  <p:notesMasterIdLst>
    <p:notesMasterId r:id="rId10"/>
  </p:notesMasterIdLst>
  <p:sldIdLst>
    <p:sldId id="262" r:id="rId3"/>
    <p:sldId id="263" r:id="rId4"/>
    <p:sldId id="256" r:id="rId5"/>
    <p:sldId id="258" r:id="rId6"/>
    <p:sldId id="257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Jana Sýkorová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 Amerika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Amerika </a:t>
          </a:r>
          <a:r>
            <a:rPr lang="cs-CZ" smtClean="0"/>
            <a:t>– </a:t>
          </a:r>
          <a:r>
            <a:rPr lang="cs-CZ" smtClean="0"/>
            <a:t> s kým sousedí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5A675788-0E21-4448-A282-CD59DC7016BB}" type="pres">
      <dgm:prSet presAssocID="{C73C7642-F245-4585-8F88-243F9FAEF6CA}" presName="vertSpace4" presStyleLbl="node1" presStyleIdx="2" presStyleCnt="5"/>
      <dgm:spPr/>
    </dgm:pt>
    <dgm:pt modelId="{B03AFB7E-B365-42D0-BB66-81A659B48F26}" type="pres">
      <dgm:prSet presAssocID="{C73C7642-F245-4585-8F88-243F9FAEF6CA}" presName="circle4" presStyleLbl="node1" presStyleIdx="3" presStyleCnt="5"/>
      <dgm:spPr/>
    </dgm:pt>
    <dgm:pt modelId="{319F1F3E-734F-4177-8BDE-AB8DE4613C64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7F51DAA-0D87-4502-91BA-C18D095D0741}" type="pres">
      <dgm:prSet presAssocID="{EBC41103-E2E5-4D48-9B4B-425520D3D098}" presName="vertSpace5" presStyleLbl="node1" presStyleIdx="3" presStyleCnt="5"/>
      <dgm:spPr/>
    </dgm:pt>
    <dgm:pt modelId="{B4FE6305-6DFB-47A5-9CEB-5AB642C461E2}" type="pres">
      <dgm:prSet presAssocID="{EBC41103-E2E5-4D48-9B4B-425520D3D098}" presName="circle5" presStyleLbl="node1" presStyleIdx="4" presStyleCnt="5"/>
      <dgm:spPr/>
    </dgm:pt>
    <dgm:pt modelId="{8F1DA471-4DC4-43C7-802C-9DF8D2254552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445070-27A1-468D-A9D3-E07F8F445523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F3A84-CFC1-4B5F-B1A3-EB9C32D943D0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08B08162-D806-460A-8999-0ED539E7998E}" type="presOf" srcId="{019433A1-1324-4DE1-9E6F-32B851095F74}" destId="{E7297F21-D4FD-4A41-AE58-814D01A6B5E7}" srcOrd="1" destOrd="0" presId="urn:microsoft.com/office/officeart/2005/8/layout/target3"/>
    <dgm:cxn modelId="{9315E941-BB97-49B3-BBD7-63A0E56DC424}" type="presOf" srcId="{C73C7642-F245-4585-8F88-243F9FAEF6CA}" destId="{B3445070-27A1-468D-A9D3-E07F8F445523}" srcOrd="1" destOrd="0" presId="urn:microsoft.com/office/officeart/2005/8/layout/target3"/>
    <dgm:cxn modelId="{E7CC3854-5397-43DD-A65B-A7B96246B730}" type="presOf" srcId="{C73C7642-F245-4585-8F88-243F9FAEF6CA}" destId="{319F1F3E-734F-4177-8BDE-AB8DE4613C64}" srcOrd="0" destOrd="0" presId="urn:microsoft.com/office/officeart/2005/8/layout/target3"/>
    <dgm:cxn modelId="{72ADE863-11C5-409E-9C5B-15E8C922802D}" type="presOf" srcId="{EBC41103-E2E5-4D48-9B4B-425520D3D098}" destId="{5B6F3A84-CFC1-4B5F-B1A3-EB9C32D943D0}" srcOrd="1" destOrd="0" presId="urn:microsoft.com/office/officeart/2005/8/layout/target3"/>
    <dgm:cxn modelId="{78E05F8F-A90A-4C7B-A4A7-3C3804A8BF21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8E23892-96D0-4ADA-89BD-2183863979B5}" type="presOf" srcId="{EBC41103-E2E5-4D48-9B4B-425520D3D098}" destId="{8F1DA471-4DC4-43C7-802C-9DF8D2254552}" srcOrd="0" destOrd="0" presId="urn:microsoft.com/office/officeart/2005/8/layout/target3"/>
    <dgm:cxn modelId="{9ED6555D-B962-4C17-B5E7-DAA1AE78E370}" type="presOf" srcId="{FBBFC3EA-9D9D-4F3A-BEA6-9C2C0E46BF20}" destId="{832BF48F-0145-4429-9E02-8FCA946CCE9E}" srcOrd="1" destOrd="0" presId="urn:microsoft.com/office/officeart/2005/8/layout/target3"/>
    <dgm:cxn modelId="{F8489FC4-78D4-4016-A546-723EF712C630}" type="presOf" srcId="{445C7998-7549-48B0-BD68-D4F0167F02E5}" destId="{4D19AB04-24FA-40C2-B203-52AE3D15E171}" srcOrd="1" destOrd="0" presId="urn:microsoft.com/office/officeart/2005/8/layout/target3"/>
    <dgm:cxn modelId="{5ADFC04B-006B-4B1B-A2F8-87D136C7EB67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96C214A-767C-4982-B77D-8539A9A94B7B}" type="presOf" srcId="{019433A1-1324-4DE1-9E6F-32B851095F74}" destId="{A3817367-F2BC-482F-8832-FA00B51DCCF3}" srcOrd="0" destOrd="0" presId="urn:microsoft.com/office/officeart/2005/8/layout/target3"/>
    <dgm:cxn modelId="{619FEC5A-7C41-4688-A938-008377CEB41B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41E25D-4C38-4638-82B0-4DD30DD0A0E9}" type="presParOf" srcId="{71045F8C-00FA-488E-A7BD-E2E6753D979D}" destId="{3577EC6B-C980-4F34-8C69-4365E7B8FC8C}" srcOrd="0" destOrd="0" presId="urn:microsoft.com/office/officeart/2005/8/layout/target3"/>
    <dgm:cxn modelId="{F3A1FAB4-E874-46DE-8B72-38D0B087A971}" type="presParOf" srcId="{71045F8C-00FA-488E-A7BD-E2E6753D979D}" destId="{6940EB87-DC1D-4BC3-9408-9AC2E1FFC039}" srcOrd="1" destOrd="0" presId="urn:microsoft.com/office/officeart/2005/8/layout/target3"/>
    <dgm:cxn modelId="{6801A91E-AD6E-44B1-9364-96682A94BA89}" type="presParOf" srcId="{71045F8C-00FA-488E-A7BD-E2E6753D979D}" destId="{BC35EE03-4121-4EF9-923D-7CB6D30D358D}" srcOrd="2" destOrd="0" presId="urn:microsoft.com/office/officeart/2005/8/layout/target3"/>
    <dgm:cxn modelId="{A6270276-EA6C-4E62-8778-0648F85FBBC8}" type="presParOf" srcId="{71045F8C-00FA-488E-A7BD-E2E6753D979D}" destId="{C95EEA27-3CBF-4645-A92D-9D8AF5C1CBFC}" srcOrd="3" destOrd="0" presId="urn:microsoft.com/office/officeart/2005/8/layout/target3"/>
    <dgm:cxn modelId="{B2A3457F-D4AE-4A0D-83CA-8511C7083D3D}" type="presParOf" srcId="{71045F8C-00FA-488E-A7BD-E2E6753D979D}" destId="{851BB866-B6AE-4566-893F-4C635BA974FC}" srcOrd="4" destOrd="0" presId="urn:microsoft.com/office/officeart/2005/8/layout/target3"/>
    <dgm:cxn modelId="{DD75F044-D7CF-4A2B-9EAB-C283C1864F12}" type="presParOf" srcId="{71045F8C-00FA-488E-A7BD-E2E6753D979D}" destId="{643EA938-EDE0-4533-ACCC-D2BD6F3A527C}" srcOrd="5" destOrd="0" presId="urn:microsoft.com/office/officeart/2005/8/layout/target3"/>
    <dgm:cxn modelId="{48E5C154-7B2A-4C99-AA25-5C796958B6C5}" type="presParOf" srcId="{71045F8C-00FA-488E-A7BD-E2E6753D979D}" destId="{92F31B18-D66D-4CC7-89B9-378928DE877D}" srcOrd="6" destOrd="0" presId="urn:microsoft.com/office/officeart/2005/8/layout/target3"/>
    <dgm:cxn modelId="{0D5D71C0-D1E9-4728-948F-BBFB0D115D6A}" type="presParOf" srcId="{71045F8C-00FA-488E-A7BD-E2E6753D979D}" destId="{902074E1-B931-4618-97F1-FADBE82E9C3C}" srcOrd="7" destOrd="0" presId="urn:microsoft.com/office/officeart/2005/8/layout/target3"/>
    <dgm:cxn modelId="{6DDA9DF8-9DF1-49D8-80B4-700000025C98}" type="presParOf" srcId="{71045F8C-00FA-488E-A7BD-E2E6753D979D}" destId="{A3817367-F2BC-482F-8832-FA00B51DCCF3}" srcOrd="8" destOrd="0" presId="urn:microsoft.com/office/officeart/2005/8/layout/target3"/>
    <dgm:cxn modelId="{7721A063-F939-4C81-BFD1-5CE07BAFDCC2}" type="presParOf" srcId="{71045F8C-00FA-488E-A7BD-E2E6753D979D}" destId="{5A675788-0E21-4448-A282-CD59DC7016BB}" srcOrd="9" destOrd="0" presId="urn:microsoft.com/office/officeart/2005/8/layout/target3"/>
    <dgm:cxn modelId="{023E7C51-8E31-4558-B67C-8503E8CA23D7}" type="presParOf" srcId="{71045F8C-00FA-488E-A7BD-E2E6753D979D}" destId="{B03AFB7E-B365-42D0-BB66-81A659B48F26}" srcOrd="10" destOrd="0" presId="urn:microsoft.com/office/officeart/2005/8/layout/target3"/>
    <dgm:cxn modelId="{39D14194-2F4F-4FB2-A39A-C39D6BDB84E7}" type="presParOf" srcId="{71045F8C-00FA-488E-A7BD-E2E6753D979D}" destId="{319F1F3E-734F-4177-8BDE-AB8DE4613C64}" srcOrd="11" destOrd="0" presId="urn:microsoft.com/office/officeart/2005/8/layout/target3"/>
    <dgm:cxn modelId="{CA5CB084-4468-47C8-8B9F-AD51DF45364B}" type="presParOf" srcId="{71045F8C-00FA-488E-A7BD-E2E6753D979D}" destId="{87F51DAA-0D87-4502-91BA-C18D095D0741}" srcOrd="12" destOrd="0" presId="urn:microsoft.com/office/officeart/2005/8/layout/target3"/>
    <dgm:cxn modelId="{C23E73A1-3D7F-4831-BDEB-434F63DE2118}" type="presParOf" srcId="{71045F8C-00FA-488E-A7BD-E2E6753D979D}" destId="{B4FE6305-6DFB-47A5-9CEB-5AB642C461E2}" srcOrd="13" destOrd="0" presId="urn:microsoft.com/office/officeart/2005/8/layout/target3"/>
    <dgm:cxn modelId="{9F5B4318-5EE2-4A0D-ADF6-3F1AE028D1A1}" type="presParOf" srcId="{71045F8C-00FA-488E-A7BD-E2E6753D979D}" destId="{8F1DA471-4DC4-43C7-802C-9DF8D2254552}" srcOrd="14" destOrd="0" presId="urn:microsoft.com/office/officeart/2005/8/layout/target3"/>
    <dgm:cxn modelId="{C74E3B4F-0EB2-483B-862D-DF10AAA2AD45}" type="presParOf" srcId="{71045F8C-00FA-488E-A7BD-E2E6753D979D}" destId="{4D19AB04-24FA-40C2-B203-52AE3D15E171}" srcOrd="15" destOrd="0" presId="urn:microsoft.com/office/officeart/2005/8/layout/target3"/>
    <dgm:cxn modelId="{648DF2AD-98A1-4F91-BC18-F3AA8784EC33}" type="presParOf" srcId="{71045F8C-00FA-488E-A7BD-E2E6753D979D}" destId="{832BF48F-0145-4429-9E02-8FCA946CCE9E}" srcOrd="16" destOrd="0" presId="urn:microsoft.com/office/officeart/2005/8/layout/target3"/>
    <dgm:cxn modelId="{17635AC0-8EC3-4C2B-B755-77F8DC084FCD}" type="presParOf" srcId="{71045F8C-00FA-488E-A7BD-E2E6753D979D}" destId="{E7297F21-D4FD-4A41-AE58-814D01A6B5E7}" srcOrd="17" destOrd="0" presId="urn:microsoft.com/office/officeart/2005/8/layout/target3"/>
    <dgm:cxn modelId="{68B8242B-47FC-47D4-AEE2-3DEA87FA6D99}" type="presParOf" srcId="{71045F8C-00FA-488E-A7BD-E2E6753D979D}" destId="{B3445070-27A1-468D-A9D3-E07F8F445523}" srcOrd="18" destOrd="0" presId="urn:microsoft.com/office/officeart/2005/8/layout/target3"/>
    <dgm:cxn modelId="{3C5B61EB-219F-4122-932B-5A78C26E83FC}" type="presParOf" srcId="{71045F8C-00FA-488E-A7BD-E2E6753D979D}" destId="{5B6F3A84-CFC1-4B5F-B1A3-EB9C32D943D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kern="1200" dirty="0" smtClean="0"/>
            <a:t>: Základní škola a mateřská škola  Domažlice , </a:t>
          </a:r>
          <a:r>
            <a:rPr lang="cs-CZ" sz="1600" kern="1200" dirty="0" err="1" smtClean="0"/>
            <a:t>Msgre</a:t>
          </a:r>
          <a:r>
            <a:rPr lang="cs-CZ" sz="1600" kern="1200" dirty="0" smtClean="0"/>
            <a:t> B. Staška 232, příspěvková organizace </a:t>
          </a:r>
          <a:endParaRPr lang="cs-CZ" sz="16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  Mgr. Jana Sýkorová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VY_32_INOVACE_17_ Amerika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B03AFB7E-B365-42D0-BB66-81A659B48F26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F1F3E-734F-4177-8BDE-AB8DE4613C64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Amerika </a:t>
          </a:r>
          <a:r>
            <a:rPr lang="cs-CZ" sz="1600" kern="1200" smtClean="0"/>
            <a:t>– </a:t>
          </a:r>
          <a:r>
            <a:rPr lang="cs-CZ" sz="1600" kern="1200" smtClean="0"/>
            <a:t> s kým sousedí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B4FE6305-6DFB-47A5-9CEB-5AB642C461E2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DA471-4DC4-43C7-802C-9DF8D2254552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CZ.1.07/1.4.00/21.1437</a:t>
          </a:r>
          <a:endParaRPr lang="cs-CZ" sz="16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B4AB7-1457-42F7-882D-094AB11D6B2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A6C956-22F7-4B1B-87A3-396B52F60D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696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Procvičení politické mapy Ameriky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6C956-22F7-4B1B-87A3-396B52F60DF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788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511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857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78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279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464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28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425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845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299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84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611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757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318A01B-ABCA-44C3-9F17-D339742F134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5CEDAF0-F47A-4A04-8C3C-A75C50EAF8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5156753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6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135929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r>
                        <a:rPr lang="cs-CZ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016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 kým sousedí?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Atlase světa vyhledej sousední státy a jejich hlavní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433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332656"/>
            <a:ext cx="8013192" cy="2160240"/>
          </a:xfrm>
        </p:spPr>
        <p:txBody>
          <a:bodyPr>
            <a:normAutofit/>
          </a:bodyPr>
          <a:lstStyle/>
          <a:p>
            <a:r>
              <a:rPr lang="cs-CZ" dirty="0" smtClean="0"/>
              <a:t>S kým sousedí?</a:t>
            </a:r>
            <a:br>
              <a:rPr lang="cs-CZ" dirty="0" smtClean="0"/>
            </a:br>
            <a:r>
              <a:rPr lang="cs-CZ" sz="3600" dirty="0" smtClean="0"/>
              <a:t>Podle politické mapy doplň sousední státy a hlavní jejich města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08920"/>
            <a:ext cx="7772400" cy="3816424"/>
          </a:xfrm>
        </p:spPr>
        <p:txBody>
          <a:bodyPr>
            <a:normAutofit fontScale="92500" lnSpcReduction="10000"/>
          </a:bodyPr>
          <a:lstStyle/>
          <a:p>
            <a:r>
              <a:rPr lang="cs-CZ" sz="5400" i="1" dirty="0" smtClean="0">
                <a:solidFill>
                  <a:schemeClr val="tx1"/>
                </a:solidFill>
              </a:rPr>
              <a:t>Venezuela</a:t>
            </a:r>
          </a:p>
          <a:p>
            <a:r>
              <a:rPr lang="cs-CZ" sz="5400" i="1" dirty="0" smtClean="0">
                <a:solidFill>
                  <a:schemeClr val="tx1"/>
                </a:solidFill>
              </a:rPr>
              <a:t>Argentina</a:t>
            </a:r>
          </a:p>
          <a:p>
            <a:r>
              <a:rPr lang="cs-CZ" sz="5400" i="1" dirty="0" smtClean="0">
                <a:solidFill>
                  <a:schemeClr val="tx1"/>
                </a:solidFill>
              </a:rPr>
              <a:t>Bolívie</a:t>
            </a:r>
          </a:p>
          <a:p>
            <a:endParaRPr lang="cs-CZ" sz="5400" i="1" dirty="0" smtClean="0">
              <a:solidFill>
                <a:schemeClr val="tx1"/>
              </a:solidFill>
            </a:endParaRPr>
          </a:p>
          <a:p>
            <a:r>
              <a:rPr lang="cs-CZ" sz="2800" i="1" dirty="0" smtClean="0">
                <a:solidFill>
                  <a:schemeClr val="tx1"/>
                </a:solidFill>
              </a:rPr>
              <a:t>Pokud se budou státy opakovat, nemusíš znovu hlavní město daného státu psát</a:t>
            </a:r>
          </a:p>
          <a:p>
            <a:endParaRPr lang="cs-CZ" sz="5400" i="1" dirty="0" smtClean="0">
              <a:solidFill>
                <a:schemeClr val="tx1"/>
              </a:solidFill>
            </a:endParaRPr>
          </a:p>
          <a:p>
            <a:endParaRPr lang="cs-CZ" b="1" i="1" u="sng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35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4942"/>
            <a:ext cx="8229600" cy="153184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700" i="1" u="sng" dirty="0" smtClean="0"/>
              <a:t>Venezuela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b="1" i="1" u="sng" dirty="0" smtClean="0"/>
              <a:t>Venezuela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endParaRPr lang="cs-CZ" sz="4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4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Kolumbie </a:t>
            </a: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Guyana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8024" y="1556792"/>
            <a:ext cx="3931920" cy="46805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sz="4000" dirty="0"/>
          </a:p>
          <a:p>
            <a:r>
              <a:rPr lang="cs-CZ" sz="4000" dirty="0" smtClean="0"/>
              <a:t>Bogota</a:t>
            </a:r>
          </a:p>
          <a:p>
            <a:r>
              <a:rPr lang="cs-CZ" sz="4000" dirty="0" smtClean="0"/>
              <a:t>Georgetown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8988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u="sng" dirty="0" smtClean="0"/>
              <a:t>Argentina</a:t>
            </a:r>
            <a:endParaRPr lang="cs-CZ" sz="6000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>
          <a:xfrm>
            <a:off x="683568" y="548680"/>
            <a:ext cx="3657600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sz="40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2"/>
                </a:solidFill>
              </a:rPr>
              <a:t>   </a:t>
            </a:r>
          </a:p>
          <a:p>
            <a:r>
              <a:rPr lang="cs-CZ" sz="4000" dirty="0" smtClean="0">
                <a:solidFill>
                  <a:schemeClr val="accent2"/>
                </a:solidFill>
              </a:rPr>
              <a:t>Chile</a:t>
            </a:r>
          </a:p>
          <a:p>
            <a:r>
              <a:rPr lang="cs-CZ" sz="4000" dirty="0" smtClean="0">
                <a:solidFill>
                  <a:schemeClr val="accent2"/>
                </a:solidFill>
              </a:rPr>
              <a:t>Bolívie</a:t>
            </a:r>
          </a:p>
          <a:p>
            <a:r>
              <a:rPr lang="cs-CZ" sz="4000" dirty="0" smtClean="0">
                <a:solidFill>
                  <a:schemeClr val="accent2"/>
                </a:solidFill>
              </a:rPr>
              <a:t>Paraguay 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accent2"/>
                </a:solidFill>
              </a:rPr>
              <a:t>Brazílie </a:t>
            </a:r>
          </a:p>
          <a:p>
            <a:r>
              <a:rPr lang="cs-CZ" sz="4000" dirty="0" smtClean="0">
                <a:solidFill>
                  <a:schemeClr val="accent2"/>
                </a:solidFill>
              </a:rPr>
              <a:t>Uruguay </a:t>
            </a:r>
          </a:p>
          <a:p>
            <a:endParaRPr lang="cs-CZ" sz="4000" dirty="0" smtClean="0">
              <a:solidFill>
                <a:schemeClr val="accent2"/>
              </a:solidFill>
            </a:endParaRPr>
          </a:p>
          <a:p>
            <a:endParaRPr lang="cs-CZ" sz="4000" dirty="0" smtClean="0">
              <a:solidFill>
                <a:schemeClr val="accent2"/>
              </a:solidFill>
            </a:endParaRPr>
          </a:p>
          <a:p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3657600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smtClean="0"/>
              <a:t>  Santiago</a:t>
            </a:r>
            <a:endParaRPr lang="cs-CZ" sz="4000" dirty="0" smtClean="0"/>
          </a:p>
          <a:p>
            <a:r>
              <a:rPr lang="cs-CZ" sz="4000" dirty="0" smtClean="0"/>
              <a:t>La </a:t>
            </a:r>
            <a:r>
              <a:rPr lang="cs-CZ" sz="4000" dirty="0"/>
              <a:t>P</a:t>
            </a:r>
            <a:r>
              <a:rPr lang="cs-CZ" sz="4000" dirty="0" smtClean="0"/>
              <a:t>az</a:t>
            </a:r>
          </a:p>
          <a:p>
            <a:r>
              <a:rPr lang="cs-CZ" sz="4000" dirty="0" smtClean="0"/>
              <a:t>Asunción</a:t>
            </a:r>
          </a:p>
          <a:p>
            <a:r>
              <a:rPr lang="cs-CZ" sz="4000" dirty="0" smtClean="0"/>
              <a:t>Brasilia</a:t>
            </a:r>
          </a:p>
          <a:p>
            <a:r>
              <a:rPr lang="cs-CZ" sz="4000" dirty="0" smtClean="0"/>
              <a:t>Montevideo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11510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u="sng" dirty="0" smtClean="0"/>
              <a:t>Bolívie</a:t>
            </a:r>
            <a:endParaRPr lang="cs-CZ" sz="6000" b="1" i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</a:rPr>
              <a:t>Chile </a:t>
            </a:r>
          </a:p>
          <a:p>
            <a:r>
              <a:rPr lang="cs-CZ" sz="4000" dirty="0" smtClean="0">
                <a:solidFill>
                  <a:schemeClr val="accent2"/>
                </a:solidFill>
              </a:rPr>
              <a:t>Peru  </a:t>
            </a:r>
          </a:p>
          <a:p>
            <a:r>
              <a:rPr lang="cs-CZ" sz="4000" dirty="0" smtClean="0">
                <a:solidFill>
                  <a:schemeClr val="accent2"/>
                </a:solidFill>
              </a:rPr>
              <a:t>Brazílie </a:t>
            </a:r>
          </a:p>
          <a:p>
            <a:r>
              <a:rPr lang="cs-CZ" sz="4000" dirty="0" smtClean="0">
                <a:solidFill>
                  <a:schemeClr val="accent2"/>
                </a:solidFill>
              </a:rPr>
              <a:t>Paraguay  </a:t>
            </a:r>
          </a:p>
          <a:p>
            <a:r>
              <a:rPr lang="cs-CZ" sz="4000" dirty="0" smtClean="0">
                <a:solidFill>
                  <a:schemeClr val="accent2"/>
                </a:solidFill>
              </a:rPr>
              <a:t>Argentina</a:t>
            </a:r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Santiago</a:t>
            </a:r>
          </a:p>
          <a:p>
            <a:r>
              <a:rPr lang="cs-CZ" sz="4000" dirty="0" smtClean="0"/>
              <a:t>Lima</a:t>
            </a:r>
          </a:p>
          <a:p>
            <a:r>
              <a:rPr lang="cs-CZ" sz="4000" dirty="0" smtClean="0"/>
              <a:t>Brasilia</a:t>
            </a:r>
          </a:p>
          <a:p>
            <a:r>
              <a:rPr lang="cs-CZ" sz="4000" dirty="0" smtClean="0"/>
              <a:t>Asunción</a:t>
            </a:r>
          </a:p>
          <a:p>
            <a:r>
              <a:rPr lang="cs-CZ" sz="4000" dirty="0" smtClean="0"/>
              <a:t>Buenos Aires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4857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</TotalTime>
  <Words>143</Words>
  <Application>Microsoft Office PowerPoint</Application>
  <PresentationFormat>Předvádění na obrazovce (4:3)</PresentationFormat>
  <Paragraphs>61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Modul</vt:lpstr>
      <vt:lpstr>Prezentace aplikace PowerPoint</vt:lpstr>
      <vt:lpstr>Prezentace aplikace PowerPoint</vt:lpstr>
      <vt:lpstr>S kým sousedí?</vt:lpstr>
      <vt:lpstr>S kým sousedí? Podle politické mapy doplň sousední státy a hlavní jejich města</vt:lpstr>
      <vt:lpstr>    Venezuela Venezuela </vt:lpstr>
      <vt:lpstr>Argentina</vt:lpstr>
      <vt:lpstr>Bolívie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kým sousedí?</dc:title>
  <dc:creator>Sýkorová Jana</dc:creator>
  <cp:lastModifiedBy>Sýkorová Jana</cp:lastModifiedBy>
  <cp:revision>19</cp:revision>
  <dcterms:created xsi:type="dcterms:W3CDTF">2012-05-20T16:55:06Z</dcterms:created>
  <dcterms:modified xsi:type="dcterms:W3CDTF">2012-05-30T20:35:08Z</dcterms:modified>
</cp:coreProperties>
</file>