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3" r:id="rId3"/>
    <p:sldId id="264" r:id="rId4"/>
    <p:sldId id="256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Jana Sýkorová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VY_32_INOVACE_18_Amerika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Amerika </a:t>
          </a:r>
          <a:r>
            <a:rPr lang="cs-CZ" smtClean="0"/>
            <a:t>– města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5A675788-0E21-4448-A282-CD59DC7016BB}" type="pres">
      <dgm:prSet presAssocID="{C73C7642-F245-4585-8F88-243F9FAEF6CA}" presName="vertSpace4" presStyleLbl="node1" presStyleIdx="2" presStyleCnt="5"/>
      <dgm:spPr/>
    </dgm:pt>
    <dgm:pt modelId="{B03AFB7E-B365-42D0-BB66-81A659B48F26}" type="pres">
      <dgm:prSet presAssocID="{C73C7642-F245-4585-8F88-243F9FAEF6CA}" presName="circle4" presStyleLbl="node1" presStyleIdx="3" presStyleCnt="5"/>
      <dgm:spPr/>
    </dgm:pt>
    <dgm:pt modelId="{319F1F3E-734F-4177-8BDE-AB8DE4613C64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7F51DAA-0D87-4502-91BA-C18D095D0741}" type="pres">
      <dgm:prSet presAssocID="{EBC41103-E2E5-4D48-9B4B-425520D3D098}" presName="vertSpace5" presStyleLbl="node1" presStyleIdx="3" presStyleCnt="5"/>
      <dgm:spPr/>
    </dgm:pt>
    <dgm:pt modelId="{B4FE6305-6DFB-47A5-9CEB-5AB642C461E2}" type="pres">
      <dgm:prSet presAssocID="{EBC41103-E2E5-4D48-9B4B-425520D3D098}" presName="circle5" presStyleLbl="node1" presStyleIdx="4" presStyleCnt="5"/>
      <dgm:spPr/>
    </dgm:pt>
    <dgm:pt modelId="{8F1DA471-4DC4-43C7-802C-9DF8D2254552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445070-27A1-468D-A9D3-E07F8F445523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F3A84-CFC1-4B5F-B1A3-EB9C32D943D0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207024-673B-45C9-A964-AD47D7601E78}" type="presOf" srcId="{445C7998-7549-48B0-BD68-D4F0167F02E5}" destId="{BC35EE03-4121-4EF9-923D-7CB6D30D358D}" srcOrd="0" destOrd="0" presId="urn:microsoft.com/office/officeart/2005/8/layout/target3"/>
    <dgm:cxn modelId="{1497AC73-EFB4-4236-B641-F6433E184DAB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C351B6F-3FC4-4D97-A26B-3DE1E5258D61}" type="presOf" srcId="{C73C7642-F245-4585-8F88-243F9FAEF6CA}" destId="{319F1F3E-734F-4177-8BDE-AB8DE4613C64}" srcOrd="0" destOrd="0" presId="urn:microsoft.com/office/officeart/2005/8/layout/target3"/>
    <dgm:cxn modelId="{2B620D4B-45A8-4734-9AC1-4C6C3D4A8D1F}" type="presOf" srcId="{EBC41103-E2E5-4D48-9B4B-425520D3D098}" destId="{8F1DA471-4DC4-43C7-802C-9DF8D2254552}" srcOrd="0" destOrd="0" presId="urn:microsoft.com/office/officeart/2005/8/layout/target3"/>
    <dgm:cxn modelId="{F46FB8FF-C429-452E-8289-5BC9072B94F0}" type="presOf" srcId="{FBBFC3EA-9D9D-4F3A-BEA6-9C2C0E46BF20}" destId="{643EA938-EDE0-4533-ACCC-D2BD6F3A527C}" srcOrd="0" destOrd="0" presId="urn:microsoft.com/office/officeart/2005/8/layout/target3"/>
    <dgm:cxn modelId="{882A6899-DAB9-4043-A7AA-AED86F3E7196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AC561E8-A0DA-402A-9495-A98236C6EDE6}" type="presOf" srcId="{EBC41103-E2E5-4D48-9B4B-425520D3D098}" destId="{5B6F3A84-CFC1-4B5F-B1A3-EB9C32D943D0}" srcOrd="1" destOrd="0" presId="urn:microsoft.com/office/officeart/2005/8/layout/target3"/>
    <dgm:cxn modelId="{9C346311-C72C-4D6C-B58E-1831AA7A47F5}" type="presOf" srcId="{39F8B381-5807-488E-AC22-73DD4140ED4A}" destId="{71045F8C-00FA-488E-A7BD-E2E6753D979D}" srcOrd="0" destOrd="0" presId="urn:microsoft.com/office/officeart/2005/8/layout/target3"/>
    <dgm:cxn modelId="{15EC8E09-FBAB-4D51-BFC0-D5F54D7DDAC1}" type="presOf" srcId="{C73C7642-F245-4585-8F88-243F9FAEF6CA}" destId="{B3445070-27A1-468D-A9D3-E07F8F445523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548E824-621C-4AC6-8474-0F4CD56EE635}" type="presOf" srcId="{445C7998-7549-48B0-BD68-D4F0167F02E5}" destId="{4D19AB04-24FA-40C2-B203-52AE3D15E171}" srcOrd="1" destOrd="0" presId="urn:microsoft.com/office/officeart/2005/8/layout/target3"/>
    <dgm:cxn modelId="{EA0A6710-32B1-4AF9-A6B9-A3758972C9FB}" type="presOf" srcId="{019433A1-1324-4DE1-9E6F-32B851095F74}" destId="{E7297F21-D4FD-4A41-AE58-814D01A6B5E7}" srcOrd="1" destOrd="0" presId="urn:microsoft.com/office/officeart/2005/8/layout/target3"/>
    <dgm:cxn modelId="{3A3019C2-FD36-47E6-92DE-572D1130995C}" type="presParOf" srcId="{71045F8C-00FA-488E-A7BD-E2E6753D979D}" destId="{3577EC6B-C980-4F34-8C69-4365E7B8FC8C}" srcOrd="0" destOrd="0" presId="urn:microsoft.com/office/officeart/2005/8/layout/target3"/>
    <dgm:cxn modelId="{22D4C117-A218-4E4A-BBDA-5BE36BB1B936}" type="presParOf" srcId="{71045F8C-00FA-488E-A7BD-E2E6753D979D}" destId="{6940EB87-DC1D-4BC3-9408-9AC2E1FFC039}" srcOrd="1" destOrd="0" presId="urn:microsoft.com/office/officeart/2005/8/layout/target3"/>
    <dgm:cxn modelId="{5EABCD41-BBC8-428A-AC71-AE27CEDF903F}" type="presParOf" srcId="{71045F8C-00FA-488E-A7BD-E2E6753D979D}" destId="{BC35EE03-4121-4EF9-923D-7CB6D30D358D}" srcOrd="2" destOrd="0" presId="urn:microsoft.com/office/officeart/2005/8/layout/target3"/>
    <dgm:cxn modelId="{64534277-2933-4F32-A1BB-C944A8C6D0A0}" type="presParOf" srcId="{71045F8C-00FA-488E-A7BD-E2E6753D979D}" destId="{C95EEA27-3CBF-4645-A92D-9D8AF5C1CBFC}" srcOrd="3" destOrd="0" presId="urn:microsoft.com/office/officeart/2005/8/layout/target3"/>
    <dgm:cxn modelId="{C8DBF982-28D3-4F14-8192-B6BB7933A8AE}" type="presParOf" srcId="{71045F8C-00FA-488E-A7BD-E2E6753D979D}" destId="{851BB866-B6AE-4566-893F-4C635BA974FC}" srcOrd="4" destOrd="0" presId="urn:microsoft.com/office/officeart/2005/8/layout/target3"/>
    <dgm:cxn modelId="{5CF9D038-3AF2-4B77-94D1-62EFCFFD7C7D}" type="presParOf" srcId="{71045F8C-00FA-488E-A7BD-E2E6753D979D}" destId="{643EA938-EDE0-4533-ACCC-D2BD6F3A527C}" srcOrd="5" destOrd="0" presId="urn:microsoft.com/office/officeart/2005/8/layout/target3"/>
    <dgm:cxn modelId="{D47F86E8-D96B-4679-A4C5-6690BFA89344}" type="presParOf" srcId="{71045F8C-00FA-488E-A7BD-E2E6753D979D}" destId="{92F31B18-D66D-4CC7-89B9-378928DE877D}" srcOrd="6" destOrd="0" presId="urn:microsoft.com/office/officeart/2005/8/layout/target3"/>
    <dgm:cxn modelId="{EADE7C6D-E9CA-45B6-8449-EF90C0545D9E}" type="presParOf" srcId="{71045F8C-00FA-488E-A7BD-E2E6753D979D}" destId="{902074E1-B931-4618-97F1-FADBE82E9C3C}" srcOrd="7" destOrd="0" presId="urn:microsoft.com/office/officeart/2005/8/layout/target3"/>
    <dgm:cxn modelId="{61DF15F4-CFB9-4629-8D19-29AD0A542376}" type="presParOf" srcId="{71045F8C-00FA-488E-A7BD-E2E6753D979D}" destId="{A3817367-F2BC-482F-8832-FA00B51DCCF3}" srcOrd="8" destOrd="0" presId="urn:microsoft.com/office/officeart/2005/8/layout/target3"/>
    <dgm:cxn modelId="{3F97490B-2034-4F83-951D-96E02800A0A8}" type="presParOf" srcId="{71045F8C-00FA-488E-A7BD-E2E6753D979D}" destId="{5A675788-0E21-4448-A282-CD59DC7016BB}" srcOrd="9" destOrd="0" presId="urn:microsoft.com/office/officeart/2005/8/layout/target3"/>
    <dgm:cxn modelId="{4C720483-33BE-40A1-9121-DC7643820708}" type="presParOf" srcId="{71045F8C-00FA-488E-A7BD-E2E6753D979D}" destId="{B03AFB7E-B365-42D0-BB66-81A659B48F26}" srcOrd="10" destOrd="0" presId="urn:microsoft.com/office/officeart/2005/8/layout/target3"/>
    <dgm:cxn modelId="{27FD0434-76E7-4166-BC13-83F34E4D39CE}" type="presParOf" srcId="{71045F8C-00FA-488E-A7BD-E2E6753D979D}" destId="{319F1F3E-734F-4177-8BDE-AB8DE4613C64}" srcOrd="11" destOrd="0" presId="urn:microsoft.com/office/officeart/2005/8/layout/target3"/>
    <dgm:cxn modelId="{0282D2E8-3F6A-4C6C-B31B-3989DC799F1F}" type="presParOf" srcId="{71045F8C-00FA-488E-A7BD-E2E6753D979D}" destId="{87F51DAA-0D87-4502-91BA-C18D095D0741}" srcOrd="12" destOrd="0" presId="urn:microsoft.com/office/officeart/2005/8/layout/target3"/>
    <dgm:cxn modelId="{BD381141-4B75-43B5-85C8-25A8366A720F}" type="presParOf" srcId="{71045F8C-00FA-488E-A7BD-E2E6753D979D}" destId="{B4FE6305-6DFB-47A5-9CEB-5AB642C461E2}" srcOrd="13" destOrd="0" presId="urn:microsoft.com/office/officeart/2005/8/layout/target3"/>
    <dgm:cxn modelId="{37693D2E-4C7C-4336-B7AB-490E08B351A0}" type="presParOf" srcId="{71045F8C-00FA-488E-A7BD-E2E6753D979D}" destId="{8F1DA471-4DC4-43C7-802C-9DF8D2254552}" srcOrd="14" destOrd="0" presId="urn:microsoft.com/office/officeart/2005/8/layout/target3"/>
    <dgm:cxn modelId="{4350BF16-C0F9-45EE-BF8A-0994D258EDDB}" type="presParOf" srcId="{71045F8C-00FA-488E-A7BD-E2E6753D979D}" destId="{4D19AB04-24FA-40C2-B203-52AE3D15E171}" srcOrd="15" destOrd="0" presId="urn:microsoft.com/office/officeart/2005/8/layout/target3"/>
    <dgm:cxn modelId="{7BC44ECE-32A4-4F71-8454-2BD15DFEE665}" type="presParOf" srcId="{71045F8C-00FA-488E-A7BD-E2E6753D979D}" destId="{832BF48F-0145-4429-9E02-8FCA946CCE9E}" srcOrd="16" destOrd="0" presId="urn:microsoft.com/office/officeart/2005/8/layout/target3"/>
    <dgm:cxn modelId="{25F13055-36F5-4648-96AB-9505C7B158EE}" type="presParOf" srcId="{71045F8C-00FA-488E-A7BD-E2E6753D979D}" destId="{E7297F21-D4FD-4A41-AE58-814D01A6B5E7}" srcOrd="17" destOrd="0" presId="urn:microsoft.com/office/officeart/2005/8/layout/target3"/>
    <dgm:cxn modelId="{94534706-845A-4F24-AF77-FB5201E890F0}" type="presParOf" srcId="{71045F8C-00FA-488E-A7BD-E2E6753D979D}" destId="{B3445070-27A1-468D-A9D3-E07F8F445523}" srcOrd="18" destOrd="0" presId="urn:microsoft.com/office/officeart/2005/8/layout/target3"/>
    <dgm:cxn modelId="{D1C6590D-0C8B-49CF-A1FE-2AA8846ABEED}" type="presParOf" srcId="{71045F8C-00FA-488E-A7BD-E2E6753D979D}" destId="{5B6F3A84-CFC1-4B5F-B1A3-EB9C32D943D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kern="1200" dirty="0" smtClean="0"/>
            <a:t>: Základní škola a mateřská škola  Domažlice, </a:t>
          </a:r>
          <a:r>
            <a:rPr lang="cs-CZ" sz="1600" kern="1200" dirty="0" err="1" smtClean="0"/>
            <a:t>Msgre</a:t>
          </a:r>
          <a:r>
            <a:rPr lang="cs-CZ" sz="1600" kern="1200" dirty="0" smtClean="0"/>
            <a:t> B. Staška 232, příspěvková organizace </a:t>
          </a:r>
          <a:endParaRPr lang="cs-CZ" sz="16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  Mgr. Jana Sýkorová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VY_32_INOVACE_18_Amerika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B03AFB7E-B365-42D0-BB66-81A659B48F26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F1F3E-734F-4177-8BDE-AB8DE4613C64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Amerika </a:t>
          </a:r>
          <a:r>
            <a:rPr lang="cs-CZ" sz="1600" kern="1200" smtClean="0"/>
            <a:t>– města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B4FE6305-6DFB-47A5-9CEB-5AB642C461E2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DA471-4DC4-43C7-802C-9DF8D2254552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CZ.1.07/1.4.00/21.1437</a:t>
          </a:r>
          <a:endParaRPr lang="cs-CZ" sz="16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44889-BCD9-4CCE-AE2A-AAA7545E656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B4C774-17D7-40F3-AC85-5817D469D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422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Souřadnice – politická mapa strana 48 – 49 v </a:t>
            </a:r>
            <a:r>
              <a:rPr lang="cs-CZ" smtClean="0"/>
              <a:t>Atlase světa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B4C774-17D7-40F3-AC85-5817D469DB1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822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2547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2441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4365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949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3157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6321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990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5851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1449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4870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565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43FC9-EE8A-4643-821D-146D1A364051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26ECBC-E6C8-4EF8-B8F0-65D8E5F6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04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3567684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881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39679878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2174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Města Ameriky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Ukaž na mapě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342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Největší město v Americe je ………………</a:t>
            </a:r>
          </a:p>
          <a:p>
            <a:r>
              <a:rPr lang="cs-CZ" dirty="0" smtClean="0"/>
              <a:t>Největším městem USA je …………………</a:t>
            </a:r>
          </a:p>
          <a:p>
            <a:r>
              <a:rPr lang="cs-CZ" dirty="0" smtClean="0"/>
              <a:t>Hlavním městem USA je ……………………</a:t>
            </a:r>
          </a:p>
          <a:p>
            <a:r>
              <a:rPr lang="cs-CZ" dirty="0" smtClean="0"/>
              <a:t>Na jihu </a:t>
            </a:r>
            <a:r>
              <a:rPr lang="cs-CZ" dirty="0" err="1" smtClean="0"/>
              <a:t>Michigenského</a:t>
            </a:r>
            <a:r>
              <a:rPr lang="cs-CZ" dirty="0" smtClean="0"/>
              <a:t> jezera leží……………..</a:t>
            </a:r>
          </a:p>
          <a:p>
            <a:r>
              <a:rPr lang="cs-CZ" dirty="0" smtClean="0"/>
              <a:t>Ropné přístavy v Mexickém zálivu …………………………………..</a:t>
            </a:r>
          </a:p>
          <a:p>
            <a:r>
              <a:rPr lang="cs-CZ" dirty="0" smtClean="0"/>
              <a:t>Milionová města na JZ USA ……………….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637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Největší město v Americe je </a:t>
            </a:r>
            <a:r>
              <a:rPr lang="cs-CZ" dirty="0" smtClean="0">
                <a:solidFill>
                  <a:srgbClr val="FF0000"/>
                </a:solidFill>
              </a:rPr>
              <a:t>Ciudad de Mexiko</a:t>
            </a:r>
          </a:p>
          <a:p>
            <a:r>
              <a:rPr lang="cs-CZ" dirty="0" smtClean="0"/>
              <a:t>Největším městem USA je </a:t>
            </a:r>
            <a:r>
              <a:rPr lang="cs-CZ" dirty="0" smtClean="0">
                <a:solidFill>
                  <a:srgbClr val="FF0000"/>
                </a:solidFill>
              </a:rPr>
              <a:t>New York</a:t>
            </a:r>
            <a:r>
              <a:rPr lang="cs-CZ" dirty="0" smtClean="0"/>
              <a:t>.</a:t>
            </a:r>
          </a:p>
          <a:p>
            <a:r>
              <a:rPr lang="cs-CZ" dirty="0" smtClean="0"/>
              <a:t>Hlavním městem USA je </a:t>
            </a:r>
            <a:r>
              <a:rPr lang="cs-CZ" dirty="0" smtClean="0">
                <a:solidFill>
                  <a:srgbClr val="FF0000"/>
                </a:solidFill>
              </a:rPr>
              <a:t>Washington.</a:t>
            </a:r>
            <a:endParaRPr lang="cs-CZ" dirty="0" smtClean="0"/>
          </a:p>
          <a:p>
            <a:r>
              <a:rPr lang="cs-CZ" dirty="0" smtClean="0"/>
              <a:t>Na jihu </a:t>
            </a:r>
            <a:r>
              <a:rPr lang="cs-CZ" dirty="0" err="1" smtClean="0"/>
              <a:t>Michigenského</a:t>
            </a:r>
            <a:r>
              <a:rPr lang="cs-CZ" dirty="0" smtClean="0"/>
              <a:t> jezera leží </a:t>
            </a:r>
            <a:r>
              <a:rPr lang="cs-CZ" dirty="0" smtClean="0">
                <a:solidFill>
                  <a:srgbClr val="FF0000"/>
                </a:solidFill>
              </a:rPr>
              <a:t>Chicago.</a:t>
            </a:r>
            <a:endParaRPr lang="cs-CZ" dirty="0" smtClean="0"/>
          </a:p>
          <a:p>
            <a:r>
              <a:rPr lang="cs-CZ" dirty="0" smtClean="0"/>
              <a:t>Ropné přístavy v Mexickém zálivu </a:t>
            </a:r>
            <a:r>
              <a:rPr lang="cs-CZ" dirty="0" smtClean="0">
                <a:solidFill>
                  <a:srgbClr val="FF0000"/>
                </a:solidFill>
              </a:rPr>
              <a:t>Houston, New Orleans.</a:t>
            </a:r>
          </a:p>
          <a:p>
            <a:r>
              <a:rPr lang="cs-CZ" dirty="0" smtClean="0"/>
              <a:t>Milionová města na JZ USA </a:t>
            </a:r>
            <a:r>
              <a:rPr lang="cs-CZ" dirty="0" smtClean="0">
                <a:solidFill>
                  <a:srgbClr val="FF0000"/>
                </a:solidFill>
              </a:rPr>
              <a:t>Los Angeles, San Diego.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788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cs-CZ" dirty="0" err="1" smtClean="0"/>
              <a:t>Brasílja</a:t>
            </a:r>
            <a:r>
              <a:rPr lang="cs-CZ" dirty="0" smtClean="0"/>
              <a:t> (Brazílie) 		15 …..š  ……….d</a:t>
            </a:r>
          </a:p>
          <a:p>
            <a:r>
              <a:rPr lang="cs-CZ" dirty="0" err="1" smtClean="0"/>
              <a:t>Manaus</a:t>
            </a:r>
            <a:r>
              <a:rPr lang="cs-CZ" dirty="0" smtClean="0"/>
              <a:t> (Brazílie)		……….š  60 ……d</a:t>
            </a:r>
          </a:p>
          <a:p>
            <a:r>
              <a:rPr lang="cs-CZ" dirty="0" smtClean="0"/>
              <a:t>Santiago (Chile)			……….š   71 …..d 	</a:t>
            </a:r>
          </a:p>
          <a:p>
            <a:r>
              <a:rPr lang="cs-CZ" dirty="0" smtClean="0"/>
              <a:t>Havana (Kuba)	</a:t>
            </a:r>
            <a:r>
              <a:rPr lang="cs-CZ" dirty="0"/>
              <a:t>	</a:t>
            </a:r>
            <a:r>
              <a:rPr lang="cs-CZ" dirty="0" smtClean="0"/>
              <a:t>	23 …..š   ……….d</a:t>
            </a:r>
          </a:p>
          <a:p>
            <a:r>
              <a:rPr lang="cs-CZ" dirty="0" smtClean="0"/>
              <a:t>Dallas (USA)			33 …..š   ……….d</a:t>
            </a:r>
          </a:p>
          <a:p>
            <a:r>
              <a:rPr lang="cs-CZ" dirty="0" err="1" smtClean="0"/>
              <a:t>Edmonton</a:t>
            </a:r>
            <a:r>
              <a:rPr lang="cs-CZ" dirty="0" smtClean="0"/>
              <a:t> (Kanada)		……….š   113….d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734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Brasílja</a:t>
            </a:r>
            <a:r>
              <a:rPr lang="cs-CZ" dirty="0" smtClean="0"/>
              <a:t> (Brazílie) 		</a:t>
            </a:r>
            <a:r>
              <a:rPr lang="cs-CZ" dirty="0" smtClean="0">
                <a:solidFill>
                  <a:srgbClr val="FF0000"/>
                </a:solidFill>
              </a:rPr>
              <a:t>15 </a:t>
            </a:r>
            <a:r>
              <a:rPr lang="cs-CZ" dirty="0" err="1" smtClean="0">
                <a:solidFill>
                  <a:srgbClr val="FF0000"/>
                </a:solidFill>
              </a:rPr>
              <a:t>jš</a:t>
            </a:r>
            <a:r>
              <a:rPr lang="cs-CZ" dirty="0" smtClean="0">
                <a:solidFill>
                  <a:srgbClr val="FF0000"/>
                </a:solidFill>
              </a:rPr>
              <a:t> 48 </a:t>
            </a:r>
            <a:r>
              <a:rPr lang="cs-CZ" dirty="0" err="1" smtClean="0">
                <a:solidFill>
                  <a:srgbClr val="FF0000"/>
                </a:solidFill>
              </a:rPr>
              <a:t>zd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Manaus</a:t>
            </a:r>
            <a:r>
              <a:rPr lang="cs-CZ" dirty="0" smtClean="0"/>
              <a:t> (Brazílie)		</a:t>
            </a:r>
            <a:r>
              <a:rPr lang="cs-CZ" dirty="0" smtClean="0">
                <a:solidFill>
                  <a:srgbClr val="FF0000"/>
                </a:solidFill>
              </a:rPr>
              <a:t>  3 </a:t>
            </a:r>
            <a:r>
              <a:rPr lang="cs-CZ" dirty="0" err="1" smtClean="0">
                <a:solidFill>
                  <a:srgbClr val="FF0000"/>
                </a:solidFill>
              </a:rPr>
              <a:t>jš</a:t>
            </a:r>
            <a:r>
              <a:rPr lang="cs-CZ" dirty="0" smtClean="0">
                <a:solidFill>
                  <a:srgbClr val="FF0000"/>
                </a:solidFill>
              </a:rPr>
              <a:t>  60 </a:t>
            </a:r>
            <a:r>
              <a:rPr lang="cs-CZ" dirty="0" err="1" smtClean="0">
                <a:solidFill>
                  <a:srgbClr val="FF0000"/>
                </a:solidFill>
              </a:rPr>
              <a:t>zd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Santiago (Chile)	         		</a:t>
            </a:r>
            <a:r>
              <a:rPr lang="cs-CZ" dirty="0" smtClean="0">
                <a:solidFill>
                  <a:srgbClr val="FF0000"/>
                </a:solidFill>
              </a:rPr>
              <a:t>33 </a:t>
            </a:r>
            <a:r>
              <a:rPr lang="cs-CZ" dirty="0" err="1" smtClean="0">
                <a:solidFill>
                  <a:srgbClr val="FF0000"/>
                </a:solidFill>
              </a:rPr>
              <a:t>jš</a:t>
            </a:r>
            <a:r>
              <a:rPr lang="cs-CZ" dirty="0" smtClean="0">
                <a:solidFill>
                  <a:srgbClr val="FF0000"/>
                </a:solidFill>
              </a:rPr>
              <a:t>  71 </a:t>
            </a:r>
            <a:r>
              <a:rPr lang="cs-CZ" dirty="0" err="1" smtClean="0">
                <a:solidFill>
                  <a:srgbClr val="FF0000"/>
                </a:solidFill>
              </a:rPr>
              <a:t>zd</a:t>
            </a:r>
            <a:r>
              <a:rPr lang="cs-CZ" dirty="0" smtClean="0">
                <a:solidFill>
                  <a:srgbClr val="FF0000"/>
                </a:solidFill>
              </a:rPr>
              <a:t> 	</a:t>
            </a:r>
          </a:p>
          <a:p>
            <a:r>
              <a:rPr lang="cs-CZ" dirty="0" smtClean="0"/>
              <a:t>Havana (Kuba)			</a:t>
            </a:r>
            <a:r>
              <a:rPr lang="cs-CZ" dirty="0" smtClean="0">
                <a:solidFill>
                  <a:srgbClr val="FF0000"/>
                </a:solidFill>
              </a:rPr>
              <a:t>23 </a:t>
            </a:r>
            <a:r>
              <a:rPr lang="cs-CZ" dirty="0" err="1" smtClean="0">
                <a:solidFill>
                  <a:srgbClr val="FF0000"/>
                </a:solidFill>
              </a:rPr>
              <a:t>sš</a:t>
            </a:r>
            <a:r>
              <a:rPr lang="cs-CZ" dirty="0" smtClean="0">
                <a:solidFill>
                  <a:srgbClr val="FF0000"/>
                </a:solidFill>
              </a:rPr>
              <a:t> 83 </a:t>
            </a:r>
            <a:r>
              <a:rPr lang="cs-CZ" dirty="0" err="1" smtClean="0">
                <a:solidFill>
                  <a:srgbClr val="FF0000"/>
                </a:solidFill>
              </a:rPr>
              <a:t>zd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Dallas (USA)			</a:t>
            </a:r>
            <a:r>
              <a:rPr lang="cs-CZ" dirty="0" smtClean="0">
                <a:solidFill>
                  <a:srgbClr val="FF0000"/>
                </a:solidFill>
              </a:rPr>
              <a:t>33 </a:t>
            </a:r>
            <a:r>
              <a:rPr lang="cs-CZ" dirty="0" err="1" smtClean="0">
                <a:solidFill>
                  <a:srgbClr val="FF0000"/>
                </a:solidFill>
              </a:rPr>
              <a:t>sš</a:t>
            </a:r>
            <a:r>
              <a:rPr lang="cs-CZ" dirty="0" smtClean="0">
                <a:solidFill>
                  <a:srgbClr val="FF0000"/>
                </a:solidFill>
              </a:rPr>
              <a:t>  96zd</a:t>
            </a:r>
          </a:p>
          <a:p>
            <a:r>
              <a:rPr lang="cs-CZ" dirty="0" err="1" smtClean="0"/>
              <a:t>Edmonton</a:t>
            </a:r>
            <a:r>
              <a:rPr lang="cs-CZ" dirty="0" smtClean="0"/>
              <a:t> (Kanada)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54 </a:t>
            </a:r>
            <a:r>
              <a:rPr lang="cs-CZ" dirty="0" err="1" smtClean="0">
                <a:solidFill>
                  <a:srgbClr val="FF0000"/>
                </a:solidFill>
              </a:rPr>
              <a:t>sš</a:t>
            </a:r>
            <a:r>
              <a:rPr lang="cs-CZ" dirty="0" smtClean="0">
                <a:solidFill>
                  <a:srgbClr val="FF0000"/>
                </a:solidFill>
              </a:rPr>
              <a:t>   113 </a:t>
            </a:r>
            <a:r>
              <a:rPr lang="cs-CZ" dirty="0" err="1" smtClean="0">
                <a:solidFill>
                  <a:srgbClr val="FF0000"/>
                </a:solidFill>
              </a:rPr>
              <a:t>zd</a:t>
            </a:r>
            <a:r>
              <a:rPr lang="cs-CZ" dirty="0" smtClean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36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</TotalTime>
  <Words>183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Motiv systému Office</vt:lpstr>
      <vt:lpstr>Prezentace aplikace PowerPoint</vt:lpstr>
      <vt:lpstr>Prezentace aplikace PowerPoint</vt:lpstr>
      <vt:lpstr>Města Ameriky</vt:lpstr>
      <vt:lpstr>Doplň text</vt:lpstr>
      <vt:lpstr>řešení</vt:lpstr>
      <vt:lpstr>Doplň text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Města Ameriky</dc:title>
  <dc:creator>Sýkorová Jana</dc:creator>
  <cp:lastModifiedBy>Sýkorová Jana</cp:lastModifiedBy>
  <cp:revision>10</cp:revision>
  <dcterms:created xsi:type="dcterms:W3CDTF">2012-05-08T07:22:50Z</dcterms:created>
  <dcterms:modified xsi:type="dcterms:W3CDTF">2012-05-30T20:24:22Z</dcterms:modified>
</cp:coreProperties>
</file>