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68" r:id="rId2"/>
    <p:sldMasterId id="2147483780" r:id="rId3"/>
  </p:sldMasterIdLst>
  <p:notesMasterIdLst>
    <p:notesMasterId r:id="rId17"/>
  </p:notesMasterIdLst>
  <p:sldIdLst>
    <p:sldId id="270" r:id="rId4"/>
    <p:sldId id="271" r:id="rId5"/>
    <p:sldId id="268" r:id="rId6"/>
    <p:sldId id="256" r:id="rId7"/>
    <p:sldId id="257" r:id="rId8"/>
    <p:sldId id="258" r:id="rId9"/>
    <p:sldId id="261" r:id="rId10"/>
    <p:sldId id="269" r:id="rId11"/>
    <p:sldId id="259" r:id="rId12"/>
    <p:sldId id="260" r:id="rId13"/>
    <p:sldId id="262" r:id="rId14"/>
    <p:sldId id="263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VY_32_INOVACE_20_Asie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Asie – poznej stát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Zeměpis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6D6C209-9DD3-426E-8237-AAF6C8DAAE09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913F734-E1B0-4413-946E-B3F3F8E7E6E5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EF7CFDB-ECDC-4473-88D8-BD8108B8EE7F}" type="presOf" srcId="{019433A1-1324-4DE1-9E6F-32B851095F74}" destId="{E7297F21-D4FD-4A41-AE58-814D01A6B5E7}" srcOrd="1" destOrd="0" presId="urn:microsoft.com/office/officeart/2005/8/layout/target3"/>
    <dgm:cxn modelId="{C716CCE9-BE2A-49C3-954A-E999AFD782EC}" type="presOf" srcId="{FBBFC3EA-9D9D-4F3A-BEA6-9C2C0E46BF20}" destId="{832BF48F-0145-4429-9E02-8FCA946CCE9E}" srcOrd="1" destOrd="0" presId="urn:microsoft.com/office/officeart/2005/8/layout/target3"/>
    <dgm:cxn modelId="{EAE1809E-F061-4F97-99E5-66B6B4CCBA0D}" type="presOf" srcId="{C73C7642-F245-4585-8F88-243F9FAEF6CA}" destId="{AA41A67C-3D3F-4AE9-9E0F-5D7F7BB2E741}" srcOrd="1" destOrd="0" presId="urn:microsoft.com/office/officeart/2005/8/layout/target3"/>
    <dgm:cxn modelId="{057A57FC-4A85-4B92-9B41-313769572770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59CA97E-C2A9-444C-9134-3B8113DE7B89}" type="presOf" srcId="{FBBFC3EA-9D9D-4F3A-BEA6-9C2C0E46BF20}" destId="{643EA938-EDE0-4533-ACCC-D2BD6F3A527C}" srcOrd="0" destOrd="0" presId="urn:microsoft.com/office/officeart/2005/8/layout/target3"/>
    <dgm:cxn modelId="{F6FDA73E-2AAC-4152-BDCC-6D1072C9F3C5}" type="presOf" srcId="{C73C7642-F245-4585-8F88-243F9FAEF6CA}" destId="{97289DF2-90F4-4EC2-A9FC-633B00BAB610}" srcOrd="0" destOrd="0" presId="urn:microsoft.com/office/officeart/2005/8/layout/target3"/>
    <dgm:cxn modelId="{A20F19B7-4343-4643-A2AA-0CFE4C86AA4F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A1EBCEE-46C3-4696-BD70-CE6F07D755BE}" type="presOf" srcId="{019433A1-1324-4DE1-9E6F-32B851095F74}" destId="{A3817367-F2BC-482F-8832-FA00B51DCCF3}" srcOrd="0" destOrd="0" presId="urn:microsoft.com/office/officeart/2005/8/layout/target3"/>
    <dgm:cxn modelId="{1DC3FFB4-B2A1-4353-AED0-35CBC04DAC58}" type="presOf" srcId="{EBC41103-E2E5-4D48-9B4B-425520D3D098}" destId="{50C2F88D-8688-44C2-A854-691F34009D3B}" srcOrd="0" destOrd="0" presId="urn:microsoft.com/office/officeart/2005/8/layout/target3"/>
    <dgm:cxn modelId="{486891D0-55BB-4E5E-844A-306ED7D3BE81}" type="presOf" srcId="{39F8B381-5807-488E-AC22-73DD4140ED4A}" destId="{71045F8C-00FA-488E-A7BD-E2E6753D979D}" srcOrd="0" destOrd="0" presId="urn:microsoft.com/office/officeart/2005/8/layout/target3"/>
    <dgm:cxn modelId="{5AB7ED9C-772D-4118-8292-5A1EF2BE6D77}" type="presOf" srcId="{445C7998-7549-48B0-BD68-D4F0167F02E5}" destId="{BC35EE03-4121-4EF9-923D-7CB6D30D358D}" srcOrd="0" destOrd="0" presId="urn:microsoft.com/office/officeart/2005/8/layout/target3"/>
    <dgm:cxn modelId="{BB808FBF-49C2-4ED7-B10D-35D0C38B4496}" type="presParOf" srcId="{71045F8C-00FA-488E-A7BD-E2E6753D979D}" destId="{3577EC6B-C980-4F34-8C69-4365E7B8FC8C}" srcOrd="0" destOrd="0" presId="urn:microsoft.com/office/officeart/2005/8/layout/target3"/>
    <dgm:cxn modelId="{116B8C93-9513-46F2-9819-FBA1A88AF4F8}" type="presParOf" srcId="{71045F8C-00FA-488E-A7BD-E2E6753D979D}" destId="{6940EB87-DC1D-4BC3-9408-9AC2E1FFC039}" srcOrd="1" destOrd="0" presId="urn:microsoft.com/office/officeart/2005/8/layout/target3"/>
    <dgm:cxn modelId="{D5AD2E69-1EA8-4FDB-AAE2-19253F222167}" type="presParOf" srcId="{71045F8C-00FA-488E-A7BD-E2E6753D979D}" destId="{BC35EE03-4121-4EF9-923D-7CB6D30D358D}" srcOrd="2" destOrd="0" presId="urn:microsoft.com/office/officeart/2005/8/layout/target3"/>
    <dgm:cxn modelId="{8CD75FB8-3B63-45FA-84FE-25D03E65843A}" type="presParOf" srcId="{71045F8C-00FA-488E-A7BD-E2E6753D979D}" destId="{C95EEA27-3CBF-4645-A92D-9D8AF5C1CBFC}" srcOrd="3" destOrd="0" presId="urn:microsoft.com/office/officeart/2005/8/layout/target3"/>
    <dgm:cxn modelId="{E3086725-5C11-403A-B3C9-DD200ED92D04}" type="presParOf" srcId="{71045F8C-00FA-488E-A7BD-E2E6753D979D}" destId="{851BB866-B6AE-4566-893F-4C635BA974FC}" srcOrd="4" destOrd="0" presId="urn:microsoft.com/office/officeart/2005/8/layout/target3"/>
    <dgm:cxn modelId="{861EB14A-BFA6-426A-80BE-13F87432211B}" type="presParOf" srcId="{71045F8C-00FA-488E-A7BD-E2E6753D979D}" destId="{643EA938-EDE0-4533-ACCC-D2BD6F3A527C}" srcOrd="5" destOrd="0" presId="urn:microsoft.com/office/officeart/2005/8/layout/target3"/>
    <dgm:cxn modelId="{DFFD1C16-5FDE-4D10-8F95-47E771A02082}" type="presParOf" srcId="{71045F8C-00FA-488E-A7BD-E2E6753D979D}" destId="{92F31B18-D66D-4CC7-89B9-378928DE877D}" srcOrd="6" destOrd="0" presId="urn:microsoft.com/office/officeart/2005/8/layout/target3"/>
    <dgm:cxn modelId="{8CFE0429-E3F1-4283-9EC1-D80D0D47FAFB}" type="presParOf" srcId="{71045F8C-00FA-488E-A7BD-E2E6753D979D}" destId="{902074E1-B931-4618-97F1-FADBE82E9C3C}" srcOrd="7" destOrd="0" presId="urn:microsoft.com/office/officeart/2005/8/layout/target3"/>
    <dgm:cxn modelId="{2DA621F3-1D72-4CAE-AD61-49F8BE4B6D9E}" type="presParOf" srcId="{71045F8C-00FA-488E-A7BD-E2E6753D979D}" destId="{A3817367-F2BC-482F-8832-FA00B51DCCF3}" srcOrd="8" destOrd="0" presId="urn:microsoft.com/office/officeart/2005/8/layout/target3"/>
    <dgm:cxn modelId="{F2221CA6-93F4-4512-8004-DF41210B86BB}" type="presParOf" srcId="{71045F8C-00FA-488E-A7BD-E2E6753D979D}" destId="{626ABFF6-56C8-4386-B662-68EC364EED9D}" srcOrd="9" destOrd="0" presId="urn:microsoft.com/office/officeart/2005/8/layout/target3"/>
    <dgm:cxn modelId="{BDFD9705-934E-43F3-8852-C15AC3E33A47}" type="presParOf" srcId="{71045F8C-00FA-488E-A7BD-E2E6753D979D}" destId="{6DB11F1C-D028-4800-9625-6611CA9DE6D4}" srcOrd="10" destOrd="0" presId="urn:microsoft.com/office/officeart/2005/8/layout/target3"/>
    <dgm:cxn modelId="{744DD0BE-1141-4CFB-BB84-3BB5DBF03592}" type="presParOf" srcId="{71045F8C-00FA-488E-A7BD-E2E6753D979D}" destId="{CDED6FE3-AD8F-4ACC-B6B8-710EDDD97598}" srcOrd="11" destOrd="0" presId="urn:microsoft.com/office/officeart/2005/8/layout/target3"/>
    <dgm:cxn modelId="{417CF547-DC4E-4851-A830-DF91954599AF}" type="presParOf" srcId="{71045F8C-00FA-488E-A7BD-E2E6753D979D}" destId="{397AC6D7-84A6-4150-958F-83C92D9ACF38}" srcOrd="12" destOrd="0" presId="urn:microsoft.com/office/officeart/2005/8/layout/target3"/>
    <dgm:cxn modelId="{A71BD2F9-78C9-4042-B311-150DAB60EFC8}" type="presParOf" srcId="{71045F8C-00FA-488E-A7BD-E2E6753D979D}" destId="{D7419528-33A6-416D-9E64-B3F7915C5149}" srcOrd="13" destOrd="0" presId="urn:microsoft.com/office/officeart/2005/8/layout/target3"/>
    <dgm:cxn modelId="{5B55A39B-D35C-4580-8C70-F403A49D755A}" type="presParOf" srcId="{71045F8C-00FA-488E-A7BD-E2E6753D979D}" destId="{97289DF2-90F4-4EC2-A9FC-633B00BAB610}" srcOrd="14" destOrd="0" presId="urn:microsoft.com/office/officeart/2005/8/layout/target3"/>
    <dgm:cxn modelId="{888DDB9B-16AE-408D-950E-25647686EE1B}" type="presParOf" srcId="{71045F8C-00FA-488E-A7BD-E2E6753D979D}" destId="{234EBA9D-95B4-4C20-A84E-6F65F1085DC6}" srcOrd="15" destOrd="0" presId="urn:microsoft.com/office/officeart/2005/8/layout/target3"/>
    <dgm:cxn modelId="{E942A62B-DB86-44C3-BAFD-11B8CC518526}" type="presParOf" srcId="{71045F8C-00FA-488E-A7BD-E2E6753D979D}" destId="{12255512-213F-41DF-90A6-8B4CD74A2B52}" srcOrd="16" destOrd="0" presId="urn:microsoft.com/office/officeart/2005/8/layout/target3"/>
    <dgm:cxn modelId="{04BEA0D6-354B-4F74-9B07-B2698C89B550}" type="presParOf" srcId="{71045F8C-00FA-488E-A7BD-E2E6753D979D}" destId="{50C2F88D-8688-44C2-A854-691F34009D3B}" srcOrd="17" destOrd="0" presId="urn:microsoft.com/office/officeart/2005/8/layout/target3"/>
    <dgm:cxn modelId="{EB811F85-BE01-4339-B504-58C770428581}" type="presParOf" srcId="{71045F8C-00FA-488E-A7BD-E2E6753D979D}" destId="{4D19AB04-24FA-40C2-B203-52AE3D15E171}" srcOrd="18" destOrd="0" presId="urn:microsoft.com/office/officeart/2005/8/layout/target3"/>
    <dgm:cxn modelId="{F31E6C9F-F6E1-40F2-8499-D51E923E5AFA}" type="presParOf" srcId="{71045F8C-00FA-488E-A7BD-E2E6753D979D}" destId="{832BF48F-0145-4429-9E02-8FCA946CCE9E}" srcOrd="19" destOrd="0" presId="urn:microsoft.com/office/officeart/2005/8/layout/target3"/>
    <dgm:cxn modelId="{285E59AD-AC0F-47A0-BBFD-5EE44913B5D7}" type="presParOf" srcId="{71045F8C-00FA-488E-A7BD-E2E6753D979D}" destId="{E7297F21-D4FD-4A41-AE58-814D01A6B5E7}" srcOrd="20" destOrd="0" presId="urn:microsoft.com/office/officeart/2005/8/layout/target3"/>
    <dgm:cxn modelId="{32C72A6F-858C-423D-B38B-576DFA764E1D}" type="presParOf" srcId="{71045F8C-00FA-488E-A7BD-E2E6753D979D}" destId="{F69A1436-182C-465B-AD7F-FE48E0C090C1}" srcOrd="21" destOrd="0" presId="urn:microsoft.com/office/officeart/2005/8/layout/target3"/>
    <dgm:cxn modelId="{9A8D6CDB-3C16-47FB-8C54-526DE40F7955}" type="presParOf" srcId="{71045F8C-00FA-488E-A7BD-E2E6753D979D}" destId="{AA41A67C-3D3F-4AE9-9E0F-5D7F7BB2E741}" srcOrd="22" destOrd="0" presId="urn:microsoft.com/office/officeart/2005/8/layout/target3"/>
    <dgm:cxn modelId="{BCF6249E-5ABD-4604-8284-8196DA1E277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VY_32_INOVACE_20_Asie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Zeměpis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Asie – poznej stát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F250E1-8690-465F-A39C-2B5611F3E91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DBC5F-7D94-4E53-8993-E02086A7EA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16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Postupně otvírat</a:t>
            </a:r>
            <a:r>
              <a:rPr lang="cs-CZ" baseline="0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5DBC5F-7D94-4E53-8993-E02086A7EA5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266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13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471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314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967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210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103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274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872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633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004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5755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175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A3B5A-5443-4510-9586-A37D43B81D8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272E-5AFF-4405-92B4-5C33288F39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993361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25363279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Poznej stát v Asii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8928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3886200"/>
            <a:ext cx="6400800" cy="1752600"/>
          </a:xfrm>
        </p:spPr>
        <p:txBody>
          <a:bodyPr/>
          <a:lstStyle/>
          <a:p>
            <a:r>
              <a:rPr lang="cs-CZ" dirty="0" smtClean="0"/>
              <a:t>Umění aranžování květin do nádob </a:t>
            </a:r>
            <a:r>
              <a:rPr lang="cs-CZ" dirty="0" smtClean="0">
                <a:solidFill>
                  <a:srgbClr val="C00000"/>
                </a:solidFill>
              </a:rPr>
              <a:t>(ikebana)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0719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66500" y="4375892"/>
            <a:ext cx="7961167" cy="1345870"/>
          </a:xfrm>
        </p:spPr>
        <p:txBody>
          <a:bodyPr>
            <a:normAutofit/>
          </a:bodyPr>
          <a:lstStyle/>
          <a:p>
            <a:r>
              <a:rPr lang="cs-CZ" sz="2800" b="0" dirty="0" smtClean="0"/>
              <a:t>pěstování malých stromečků, tvarování jejích větví </a:t>
            </a:r>
            <a:r>
              <a:rPr lang="cs-CZ" sz="2800" b="0" dirty="0" smtClean="0">
                <a:solidFill>
                  <a:srgbClr val="FF0000"/>
                </a:solidFill>
              </a:rPr>
              <a:t>(bonsaj</a:t>
            </a:r>
            <a:r>
              <a:rPr lang="cs-CZ" sz="2800" b="0" dirty="0" smtClean="0"/>
              <a:t>)</a:t>
            </a:r>
            <a:endParaRPr lang="cs-CZ" sz="2800" b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11560" y="2276873"/>
            <a:ext cx="7772400" cy="158417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Sebevražedný let (na konci druhé světové války)  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(kamikadze)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2284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Konstituční monarchie</a:t>
            </a:r>
            <a:br>
              <a:rPr lang="cs-CZ" dirty="0" smtClean="0"/>
            </a:br>
            <a:r>
              <a:rPr lang="cs-CZ" dirty="0" smtClean="0"/>
              <a:t>císařství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Hrdinní bojovníci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samurajové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4814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60438" y="530225"/>
            <a:ext cx="8183562" cy="4187825"/>
          </a:xfrm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-----------------------------------------------</a:t>
            </a:r>
            <a:endParaRPr lang="cs-CZ" dirty="0"/>
          </a:p>
          <a:p>
            <a:r>
              <a:rPr lang="cs-CZ" dirty="0" smtClean="0"/>
              <a:t>Hlavní město Tokio</a:t>
            </a:r>
          </a:p>
          <a:p>
            <a:r>
              <a:rPr lang="cs-CZ" dirty="0" smtClean="0"/>
              <a:t>128 mil obyv. </a:t>
            </a:r>
          </a:p>
          <a:p>
            <a:r>
              <a:rPr lang="cs-CZ" dirty="0" smtClean="0"/>
              <a:t>Velká hustota zalidnění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076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013176"/>
            <a:ext cx="8183880" cy="105156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Japonsko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257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068960"/>
            <a:ext cx="6255488" cy="1362075"/>
          </a:xfrm>
        </p:spPr>
        <p:txBody>
          <a:bodyPr/>
          <a:lstStyle/>
          <a:p>
            <a:r>
              <a:rPr lang="cs-CZ" dirty="0" smtClean="0"/>
              <a:t>Zakázané město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600" dirty="0" smtClean="0"/>
              <a:t>Žlutá řeka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85266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Tibetská autonomní oblast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000" dirty="0" smtClean="0"/>
              <a:t>Rodinný systém hospodaření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92746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Dlouhá zeď viditelná z vesmíru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600" dirty="0" smtClean="0"/>
              <a:t>Největší socialistický stát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16463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Kompas, porcelán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Střelný prach</a:t>
            </a:r>
            <a:r>
              <a:rPr lang="cs-CZ" sz="3600" smtClean="0"/>
              <a:t>, </a:t>
            </a:r>
            <a:r>
              <a:rPr lang="cs-CZ" sz="3600" dirty="0" smtClean="0"/>
              <a:t>papír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2674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052736"/>
            <a:ext cx="3744416" cy="2304256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1"/>
                </a:solidFill>
              </a:rPr>
              <a:t>Čína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52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42</TotalTime>
  <Words>156</Words>
  <Application>Microsoft Office PowerPoint</Application>
  <PresentationFormat>Předvádění na obrazovce (4:3)</PresentationFormat>
  <Paragraphs>42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Aspekt</vt:lpstr>
      <vt:lpstr>Motiv sady Office</vt:lpstr>
      <vt:lpstr>Prezentace aplikace PowerPoint</vt:lpstr>
      <vt:lpstr>Prezentace aplikace PowerPoint</vt:lpstr>
      <vt:lpstr>Poznej stát v Asii</vt:lpstr>
      <vt:lpstr>Prezentace aplikace PowerPoint</vt:lpstr>
      <vt:lpstr>pěstování malých stromečků, tvarování jejích větví (bonsaj)</vt:lpstr>
      <vt:lpstr>Konstituční monarchie císařství</vt:lpstr>
      <vt:lpstr>Prezentace aplikace PowerPoint</vt:lpstr>
      <vt:lpstr>Japonsko</vt:lpstr>
      <vt:lpstr>Zakázané město</vt:lpstr>
      <vt:lpstr>Tibetská autonomní oblast</vt:lpstr>
      <vt:lpstr>Dlouhá zeď viditelná z vesmíru</vt:lpstr>
      <vt:lpstr>Kompas, porcelán</vt:lpstr>
      <vt:lpstr>Čína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stát</dc:title>
  <dc:creator>Sýkorová Jana</dc:creator>
  <cp:lastModifiedBy>Sýkorová Jana</cp:lastModifiedBy>
  <cp:revision>17</cp:revision>
  <dcterms:created xsi:type="dcterms:W3CDTF">2012-04-24T17:47:14Z</dcterms:created>
  <dcterms:modified xsi:type="dcterms:W3CDTF">2012-05-17T20:50:15Z</dcterms:modified>
</cp:coreProperties>
</file>