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7" r:id="rId3"/>
    <p:sldId id="257" r:id="rId4"/>
    <p:sldId id="271" r:id="rId5"/>
    <p:sldId id="258" r:id="rId6"/>
    <p:sldId id="273" r:id="rId7"/>
    <p:sldId id="269" r:id="rId8"/>
    <p:sldId id="267" r:id="rId9"/>
    <p:sldId id="27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VY_42_INOVACE_08_SČÍTÁNÍ A ODČÍTÁNÍ V OBORU 0-10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Sčítání a odčítání v oboru 0 - 10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18B75F6-DE9C-437A-89F4-1DCB6645C5B5}" type="presOf" srcId="{EBC41103-E2E5-4D48-9B4B-425520D3D098}" destId="{50C2F88D-8688-44C2-A854-691F34009D3B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B7C8D3D-B736-4EFA-9737-8A8BA29787CB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C6C37D2-7F8D-466B-8C4D-AE382AB1C53F}" type="presOf" srcId="{FBBFC3EA-9D9D-4F3A-BEA6-9C2C0E46BF20}" destId="{643EA938-EDE0-4533-ACCC-D2BD6F3A527C}" srcOrd="0" destOrd="0" presId="urn:microsoft.com/office/officeart/2005/8/layout/target3"/>
    <dgm:cxn modelId="{35BCB146-764F-495C-B5E2-1FF2E85FE944}" type="presOf" srcId="{C73C7642-F245-4585-8F88-243F9FAEF6CA}" destId="{AA41A67C-3D3F-4AE9-9E0F-5D7F7BB2E741}" srcOrd="1" destOrd="0" presId="urn:microsoft.com/office/officeart/2005/8/layout/target3"/>
    <dgm:cxn modelId="{BD40B6DC-9115-4EB9-8743-F6BD9FF348A6}" type="presOf" srcId="{FBBFC3EA-9D9D-4F3A-BEA6-9C2C0E46BF20}" destId="{832BF48F-0145-4429-9E02-8FCA946CCE9E}" srcOrd="1" destOrd="0" presId="urn:microsoft.com/office/officeart/2005/8/layout/target3"/>
    <dgm:cxn modelId="{629EA965-6849-4ECC-A253-F3A625BC626B}" type="presOf" srcId="{445C7998-7549-48B0-BD68-D4F0167F02E5}" destId="{BC35EE03-4121-4EF9-923D-7CB6D30D358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8588FB4-EF92-46DE-B4C7-097B1866E6EB}" type="presOf" srcId="{DAEA276B-ECF9-46F6-A7D3-4693B2D32BC4}" destId="{F69A1436-182C-465B-AD7F-FE48E0C090C1}" srcOrd="1" destOrd="0" presId="urn:microsoft.com/office/officeart/2005/8/layout/target3"/>
    <dgm:cxn modelId="{26692CFC-08FA-4953-9AA3-7B4D99C18A97}" type="presOf" srcId="{EBC41103-E2E5-4D48-9B4B-425520D3D098}" destId="{F969C235-9271-4D34-B740-D627A121CAD0}" srcOrd="1" destOrd="0" presId="urn:microsoft.com/office/officeart/2005/8/layout/target3"/>
    <dgm:cxn modelId="{F7D03092-8A88-4E31-8150-623919469374}" type="presOf" srcId="{39F8B381-5807-488E-AC22-73DD4140ED4A}" destId="{71045F8C-00FA-488E-A7BD-E2E6753D979D}" srcOrd="0" destOrd="0" presId="urn:microsoft.com/office/officeart/2005/8/layout/target3"/>
    <dgm:cxn modelId="{2E905453-1DD8-406C-AFFB-3809CC421C0C}" type="presOf" srcId="{DAEA276B-ECF9-46F6-A7D3-4693B2D32BC4}" destId="{CDED6FE3-AD8F-4ACC-B6B8-710EDDD97598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7C4387A-DA8B-4045-879F-2F457E680BB4}" type="presOf" srcId="{019433A1-1324-4DE1-9E6F-32B851095F74}" destId="{E7297F21-D4FD-4A41-AE58-814D01A6B5E7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2B8E863-2D0D-4EB1-A5F3-ED814D6D2B05}" type="presOf" srcId="{C73C7642-F245-4585-8F88-243F9FAEF6CA}" destId="{97289DF2-90F4-4EC2-A9FC-633B00BAB610}" srcOrd="0" destOrd="0" presId="urn:microsoft.com/office/officeart/2005/8/layout/target3"/>
    <dgm:cxn modelId="{E0D02A35-9AD9-4C8F-B49C-C88A891ABB57}" type="presOf" srcId="{019433A1-1324-4DE1-9E6F-32B851095F74}" destId="{A3817367-F2BC-482F-8832-FA00B51DCCF3}" srcOrd="0" destOrd="0" presId="urn:microsoft.com/office/officeart/2005/8/layout/target3"/>
    <dgm:cxn modelId="{916B338A-FA18-4ACA-AA82-990B76099841}" type="presParOf" srcId="{71045F8C-00FA-488E-A7BD-E2E6753D979D}" destId="{3577EC6B-C980-4F34-8C69-4365E7B8FC8C}" srcOrd="0" destOrd="0" presId="urn:microsoft.com/office/officeart/2005/8/layout/target3"/>
    <dgm:cxn modelId="{AC6391D0-E0B0-45EA-95FF-2B1BACCEC689}" type="presParOf" srcId="{71045F8C-00FA-488E-A7BD-E2E6753D979D}" destId="{6940EB87-DC1D-4BC3-9408-9AC2E1FFC039}" srcOrd="1" destOrd="0" presId="urn:microsoft.com/office/officeart/2005/8/layout/target3"/>
    <dgm:cxn modelId="{89FFEA8F-7052-469D-9089-FA93E2426657}" type="presParOf" srcId="{71045F8C-00FA-488E-A7BD-E2E6753D979D}" destId="{BC35EE03-4121-4EF9-923D-7CB6D30D358D}" srcOrd="2" destOrd="0" presId="urn:microsoft.com/office/officeart/2005/8/layout/target3"/>
    <dgm:cxn modelId="{07A17EF4-C94F-429B-9FAC-0C45F6F3AC43}" type="presParOf" srcId="{71045F8C-00FA-488E-A7BD-E2E6753D979D}" destId="{C95EEA27-3CBF-4645-A92D-9D8AF5C1CBFC}" srcOrd="3" destOrd="0" presId="urn:microsoft.com/office/officeart/2005/8/layout/target3"/>
    <dgm:cxn modelId="{B547FF9E-8F22-4F31-8A20-BC406C2BAEB9}" type="presParOf" srcId="{71045F8C-00FA-488E-A7BD-E2E6753D979D}" destId="{851BB866-B6AE-4566-893F-4C635BA974FC}" srcOrd="4" destOrd="0" presId="urn:microsoft.com/office/officeart/2005/8/layout/target3"/>
    <dgm:cxn modelId="{8AEB14CB-98AA-4095-AFAE-D14D2CA4712B}" type="presParOf" srcId="{71045F8C-00FA-488E-A7BD-E2E6753D979D}" destId="{643EA938-EDE0-4533-ACCC-D2BD6F3A527C}" srcOrd="5" destOrd="0" presId="urn:microsoft.com/office/officeart/2005/8/layout/target3"/>
    <dgm:cxn modelId="{22905CD3-0ED1-4EF7-87BA-BD535FA10E0E}" type="presParOf" srcId="{71045F8C-00FA-488E-A7BD-E2E6753D979D}" destId="{92F31B18-D66D-4CC7-89B9-378928DE877D}" srcOrd="6" destOrd="0" presId="urn:microsoft.com/office/officeart/2005/8/layout/target3"/>
    <dgm:cxn modelId="{77656D87-FCA4-4168-A01F-A2C73E4CD50F}" type="presParOf" srcId="{71045F8C-00FA-488E-A7BD-E2E6753D979D}" destId="{902074E1-B931-4618-97F1-FADBE82E9C3C}" srcOrd="7" destOrd="0" presId="urn:microsoft.com/office/officeart/2005/8/layout/target3"/>
    <dgm:cxn modelId="{8E8E6ADE-A743-4262-8D4A-A024721B9FFA}" type="presParOf" srcId="{71045F8C-00FA-488E-A7BD-E2E6753D979D}" destId="{A3817367-F2BC-482F-8832-FA00B51DCCF3}" srcOrd="8" destOrd="0" presId="urn:microsoft.com/office/officeart/2005/8/layout/target3"/>
    <dgm:cxn modelId="{EC5EB883-F009-4427-9FDF-5F47B3CD4251}" type="presParOf" srcId="{71045F8C-00FA-488E-A7BD-E2E6753D979D}" destId="{626ABFF6-56C8-4386-B662-68EC364EED9D}" srcOrd="9" destOrd="0" presId="urn:microsoft.com/office/officeart/2005/8/layout/target3"/>
    <dgm:cxn modelId="{0FD4AB01-CB75-4633-A961-A36B3CD986D2}" type="presParOf" srcId="{71045F8C-00FA-488E-A7BD-E2E6753D979D}" destId="{6DB11F1C-D028-4800-9625-6611CA9DE6D4}" srcOrd="10" destOrd="0" presId="urn:microsoft.com/office/officeart/2005/8/layout/target3"/>
    <dgm:cxn modelId="{FBE0844C-54EC-4ACB-B306-74BE6F644992}" type="presParOf" srcId="{71045F8C-00FA-488E-A7BD-E2E6753D979D}" destId="{CDED6FE3-AD8F-4ACC-B6B8-710EDDD97598}" srcOrd="11" destOrd="0" presId="urn:microsoft.com/office/officeart/2005/8/layout/target3"/>
    <dgm:cxn modelId="{447BD4D8-AB2D-469C-B479-DFF12F9E304C}" type="presParOf" srcId="{71045F8C-00FA-488E-A7BD-E2E6753D979D}" destId="{397AC6D7-84A6-4150-958F-83C92D9ACF38}" srcOrd="12" destOrd="0" presId="urn:microsoft.com/office/officeart/2005/8/layout/target3"/>
    <dgm:cxn modelId="{7FFC878B-DBCC-4542-A6B7-F85358275925}" type="presParOf" srcId="{71045F8C-00FA-488E-A7BD-E2E6753D979D}" destId="{D7419528-33A6-416D-9E64-B3F7915C5149}" srcOrd="13" destOrd="0" presId="urn:microsoft.com/office/officeart/2005/8/layout/target3"/>
    <dgm:cxn modelId="{301AFD87-DD30-4CC0-A60D-5E71EFDFD390}" type="presParOf" srcId="{71045F8C-00FA-488E-A7BD-E2E6753D979D}" destId="{97289DF2-90F4-4EC2-A9FC-633B00BAB610}" srcOrd="14" destOrd="0" presId="urn:microsoft.com/office/officeart/2005/8/layout/target3"/>
    <dgm:cxn modelId="{A9B7FBCD-70A1-41B6-BE54-B1122E13DC11}" type="presParOf" srcId="{71045F8C-00FA-488E-A7BD-E2E6753D979D}" destId="{234EBA9D-95B4-4C20-A84E-6F65F1085DC6}" srcOrd="15" destOrd="0" presId="urn:microsoft.com/office/officeart/2005/8/layout/target3"/>
    <dgm:cxn modelId="{23C1C05E-8248-4546-AE71-6CFAD1C2DBEB}" type="presParOf" srcId="{71045F8C-00FA-488E-A7BD-E2E6753D979D}" destId="{12255512-213F-41DF-90A6-8B4CD74A2B52}" srcOrd="16" destOrd="0" presId="urn:microsoft.com/office/officeart/2005/8/layout/target3"/>
    <dgm:cxn modelId="{9E80BB89-741F-4F1B-A313-800F93136D8A}" type="presParOf" srcId="{71045F8C-00FA-488E-A7BD-E2E6753D979D}" destId="{50C2F88D-8688-44C2-A854-691F34009D3B}" srcOrd="17" destOrd="0" presId="urn:microsoft.com/office/officeart/2005/8/layout/target3"/>
    <dgm:cxn modelId="{BA1C0FBC-DA5E-4E28-8833-C841636FD784}" type="presParOf" srcId="{71045F8C-00FA-488E-A7BD-E2E6753D979D}" destId="{4D19AB04-24FA-40C2-B203-52AE3D15E171}" srcOrd="18" destOrd="0" presId="urn:microsoft.com/office/officeart/2005/8/layout/target3"/>
    <dgm:cxn modelId="{678F1BFA-7103-403A-99E2-F637C4A710AA}" type="presParOf" srcId="{71045F8C-00FA-488E-A7BD-E2E6753D979D}" destId="{832BF48F-0145-4429-9E02-8FCA946CCE9E}" srcOrd="19" destOrd="0" presId="urn:microsoft.com/office/officeart/2005/8/layout/target3"/>
    <dgm:cxn modelId="{17EAB858-76E9-422E-85DA-A87698A4F7E1}" type="presParOf" srcId="{71045F8C-00FA-488E-A7BD-E2E6753D979D}" destId="{E7297F21-D4FD-4A41-AE58-814D01A6B5E7}" srcOrd="20" destOrd="0" presId="urn:microsoft.com/office/officeart/2005/8/layout/target3"/>
    <dgm:cxn modelId="{5784A1E3-4388-44CC-A2DD-978907E298BD}" type="presParOf" srcId="{71045F8C-00FA-488E-A7BD-E2E6753D979D}" destId="{F69A1436-182C-465B-AD7F-FE48E0C090C1}" srcOrd="21" destOrd="0" presId="urn:microsoft.com/office/officeart/2005/8/layout/target3"/>
    <dgm:cxn modelId="{9941035B-F035-4AB3-871A-B07E1093AF3B}" type="presParOf" srcId="{71045F8C-00FA-488E-A7BD-E2E6753D979D}" destId="{AA41A67C-3D3F-4AE9-9E0F-5D7F7BB2E741}" srcOrd="22" destOrd="0" presId="urn:microsoft.com/office/officeart/2005/8/layout/target3"/>
    <dgm:cxn modelId="{C024176D-B13A-4063-BCF3-E6EF9715E432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VY_42_INOVACE_08_SČÍTÁNÍ A ODČÍTÁNÍ V OBORU 0-10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Sčítání a odčítání v oboru 0 - 10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1545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85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0179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673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176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2791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56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0869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647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779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1A63-2BB6-487D-9515-B52B1645B8D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667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317788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880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Určeno pro  1.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Orientace  v řadě čísel  0 – 10 a  sčítání a odčítání     v  tomto oboru 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Práce  na  interaktivní  tabuli,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Tisk jednotlivých částí ( tužka) – práce jednotlivců i ve skupině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Inovace: Kontrola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práce pomocí interaktivní tabule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28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1691680" y="548680"/>
            <a:ext cx="5760640" cy="1224136"/>
          </a:xfrm>
          <a:prstGeom prst="downArrow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Vyřeš     příklady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27584" y="2405675"/>
            <a:ext cx="2592288" cy="367240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lain" startAt="6"/>
            </a:pPr>
            <a:r>
              <a:rPr lang="cs-CZ" sz="3600" dirty="0">
                <a:solidFill>
                  <a:schemeClr val="accent2">
                    <a:lumMod val="50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2  =  __</a:t>
            </a: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3  =  __</a:t>
            </a:r>
          </a:p>
          <a:p>
            <a:pPr marL="342900" indent="-342900" algn="ctr">
              <a:buAutoNum type="arabicPlain" startAt="5"/>
            </a:pPr>
            <a:r>
              <a:rPr lang="cs-CZ" sz="3600" dirty="0">
                <a:solidFill>
                  <a:schemeClr val="accent2">
                    <a:lumMod val="50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5  =  __</a:t>
            </a:r>
          </a:p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4  =  __   </a:t>
            </a:r>
          </a:p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6  =  __                  </a:t>
            </a:r>
          </a:p>
        </p:txBody>
      </p:sp>
      <p:sp>
        <p:nvSpPr>
          <p:cNvPr id="4" name="Obdélník 3"/>
          <p:cNvSpPr/>
          <p:nvPr/>
        </p:nvSpPr>
        <p:spPr>
          <a:xfrm>
            <a:off x="5364088" y="2432044"/>
            <a:ext cx="2592288" cy="36724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5  =  __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 algn="ctr">
              <a:buAutoNum type="arabicPlain" startAt="9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5  =  __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+ 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3  =  __</a:t>
            </a: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4  =  __</a:t>
            </a:r>
          </a:p>
          <a:p>
            <a:pPr algn="ctr"/>
            <a:r>
              <a:rPr lang="cs-CZ" sz="3600" dirty="0">
                <a:solidFill>
                  <a:schemeClr val="accent2">
                    <a:lumMod val="75000"/>
                  </a:schemeClr>
                </a:solidFill>
              </a:rPr>
              <a:t>6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cs-CZ" sz="3600" dirty="0">
                <a:solidFill>
                  <a:schemeClr val="accent2">
                    <a:lumMod val="75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cs-CZ" sz="3600" dirty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=  __</a:t>
            </a:r>
          </a:p>
        </p:txBody>
      </p:sp>
    </p:spTree>
    <p:extLst>
      <p:ext uri="{BB962C8B-B14F-4D97-AF65-F5344CB8AC3E}">
        <p14:creationId xmlns:p14="http://schemas.microsoft.com/office/powerpoint/2010/main" val="306509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1691680" y="548680"/>
            <a:ext cx="5760640" cy="1224136"/>
          </a:xfrm>
          <a:prstGeom prst="downArrow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Vyřeš     příklady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27584" y="2405675"/>
            <a:ext cx="2592288" cy="367240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lain" startAt="6"/>
            </a:pPr>
            <a:r>
              <a:rPr lang="cs-CZ" sz="3600" dirty="0">
                <a:solidFill>
                  <a:schemeClr val="accent2">
                    <a:lumMod val="50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2  =  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8</a:t>
            </a:r>
            <a:endParaRPr lang="cs-CZ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3  =  4</a:t>
            </a:r>
          </a:p>
          <a:p>
            <a:pPr marL="342900" indent="-342900" algn="ctr">
              <a:buAutoNum type="arabicPlain" startAt="5"/>
            </a:pPr>
            <a:r>
              <a:rPr lang="cs-CZ" sz="3600" dirty="0">
                <a:solidFill>
                  <a:schemeClr val="accent2">
                    <a:lumMod val="50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5  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=10</a:t>
            </a:r>
            <a:endParaRPr lang="cs-CZ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4  =  4   </a:t>
            </a:r>
          </a:p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6  =  3                   </a:t>
            </a:r>
          </a:p>
        </p:txBody>
      </p:sp>
      <p:sp>
        <p:nvSpPr>
          <p:cNvPr id="4" name="Obdélník 3"/>
          <p:cNvSpPr/>
          <p:nvPr/>
        </p:nvSpPr>
        <p:spPr>
          <a:xfrm>
            <a:off x="5364088" y="2432044"/>
            <a:ext cx="2592288" cy="36724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5  =  3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 algn="ctr">
              <a:buAutoNum type="arabicPlain" startAt="9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5  =  4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+ 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3  = 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9</a:t>
            </a:r>
            <a:endParaRPr lang="cs-CZ" sz="36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4  =  3</a:t>
            </a:r>
          </a:p>
          <a:p>
            <a:pPr algn="ctr"/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6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cs-CZ" sz="3600" dirty="0">
                <a:solidFill>
                  <a:schemeClr val="accent2">
                    <a:lumMod val="75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cs-CZ" sz="3600" dirty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=10</a:t>
            </a:r>
            <a:endParaRPr lang="cs-CZ" sz="36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18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908720"/>
            <a:ext cx="864096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8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3510878" y="2548066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4199792" y="4725144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7847814" y="4221088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677254" y="1025015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539552" y="4725144"/>
            <a:ext cx="1080120" cy="1008112"/>
          </a:xfrm>
          <a:prstGeom prst="triangl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2066933" y="965109"/>
            <a:ext cx="1336373" cy="1850879"/>
          </a:xfrm>
          <a:custGeom>
            <a:avLst/>
            <a:gdLst>
              <a:gd name="connsiteX0" fmla="*/ 0 w 576064"/>
              <a:gd name="connsiteY0" fmla="*/ 260277 h 1041107"/>
              <a:gd name="connsiteX1" fmla="*/ 288032 w 576064"/>
              <a:gd name="connsiteY1" fmla="*/ 260277 h 1041107"/>
              <a:gd name="connsiteX2" fmla="*/ 288032 w 576064"/>
              <a:gd name="connsiteY2" fmla="*/ 0 h 1041107"/>
              <a:gd name="connsiteX3" fmla="*/ 576064 w 576064"/>
              <a:gd name="connsiteY3" fmla="*/ 520554 h 1041107"/>
              <a:gd name="connsiteX4" fmla="*/ 288032 w 576064"/>
              <a:gd name="connsiteY4" fmla="*/ 1041107 h 1041107"/>
              <a:gd name="connsiteX5" fmla="*/ 288032 w 576064"/>
              <a:gd name="connsiteY5" fmla="*/ 780830 h 1041107"/>
              <a:gd name="connsiteX6" fmla="*/ 0 w 576064"/>
              <a:gd name="connsiteY6" fmla="*/ 780830 h 1041107"/>
              <a:gd name="connsiteX7" fmla="*/ 0 w 576064"/>
              <a:gd name="connsiteY7" fmla="*/ 260277 h 1041107"/>
              <a:gd name="connsiteX0" fmla="*/ 0 w 1079917"/>
              <a:gd name="connsiteY0" fmla="*/ 260277 h 1155035"/>
              <a:gd name="connsiteX1" fmla="*/ 288032 w 1079917"/>
              <a:gd name="connsiteY1" fmla="*/ 260277 h 1155035"/>
              <a:gd name="connsiteX2" fmla="*/ 288032 w 1079917"/>
              <a:gd name="connsiteY2" fmla="*/ 0 h 1155035"/>
              <a:gd name="connsiteX3" fmla="*/ 1079917 w 1079917"/>
              <a:gd name="connsiteY3" fmla="*/ 1155035 h 1155035"/>
              <a:gd name="connsiteX4" fmla="*/ 288032 w 1079917"/>
              <a:gd name="connsiteY4" fmla="*/ 1041107 h 1155035"/>
              <a:gd name="connsiteX5" fmla="*/ 288032 w 1079917"/>
              <a:gd name="connsiteY5" fmla="*/ 780830 h 1155035"/>
              <a:gd name="connsiteX6" fmla="*/ 0 w 1079917"/>
              <a:gd name="connsiteY6" fmla="*/ 780830 h 1155035"/>
              <a:gd name="connsiteX7" fmla="*/ 0 w 1079917"/>
              <a:gd name="connsiteY7" fmla="*/ 260277 h 1155035"/>
              <a:gd name="connsiteX0" fmla="*/ 74645 w 1079917"/>
              <a:gd name="connsiteY0" fmla="*/ 0 h 1473256"/>
              <a:gd name="connsiteX1" fmla="*/ 288032 w 1079917"/>
              <a:gd name="connsiteY1" fmla="*/ 578498 h 1473256"/>
              <a:gd name="connsiteX2" fmla="*/ 288032 w 1079917"/>
              <a:gd name="connsiteY2" fmla="*/ 318221 h 1473256"/>
              <a:gd name="connsiteX3" fmla="*/ 1079917 w 1079917"/>
              <a:gd name="connsiteY3" fmla="*/ 1473256 h 1473256"/>
              <a:gd name="connsiteX4" fmla="*/ 288032 w 1079917"/>
              <a:gd name="connsiteY4" fmla="*/ 1359328 h 1473256"/>
              <a:gd name="connsiteX5" fmla="*/ 288032 w 1079917"/>
              <a:gd name="connsiteY5" fmla="*/ 1099051 h 1473256"/>
              <a:gd name="connsiteX6" fmla="*/ 0 w 1079917"/>
              <a:gd name="connsiteY6" fmla="*/ 1099051 h 1473256"/>
              <a:gd name="connsiteX7" fmla="*/ 74645 w 1079917"/>
              <a:gd name="connsiteY7" fmla="*/ 0 h 1473256"/>
              <a:gd name="connsiteX0" fmla="*/ 167951 w 1173223"/>
              <a:gd name="connsiteY0" fmla="*/ 0 h 1473256"/>
              <a:gd name="connsiteX1" fmla="*/ 381338 w 1173223"/>
              <a:gd name="connsiteY1" fmla="*/ 578498 h 1473256"/>
              <a:gd name="connsiteX2" fmla="*/ 381338 w 1173223"/>
              <a:gd name="connsiteY2" fmla="*/ 318221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381338 w 1173223"/>
              <a:gd name="connsiteY1" fmla="*/ 578498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05273 w 1173223"/>
              <a:gd name="connsiteY1" fmla="*/ 802433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05273 w 1173223"/>
              <a:gd name="connsiteY1" fmla="*/ 802433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194726 w 1173223"/>
              <a:gd name="connsiteY4" fmla="*/ 1396651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61256 w 1173223"/>
              <a:gd name="connsiteY1" fmla="*/ 727788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194726 w 1173223"/>
              <a:gd name="connsiteY4" fmla="*/ 1396651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3223" h="1473256">
                <a:moveTo>
                  <a:pt x="167951" y="0"/>
                </a:moveTo>
                <a:lnTo>
                  <a:pt x="661256" y="727788"/>
                </a:lnTo>
                <a:lnTo>
                  <a:pt x="922514" y="523494"/>
                </a:lnTo>
                <a:lnTo>
                  <a:pt x="1173223" y="1473256"/>
                </a:lnTo>
                <a:lnTo>
                  <a:pt x="194726" y="1396651"/>
                </a:lnTo>
                <a:lnTo>
                  <a:pt x="381338" y="1099051"/>
                </a:lnTo>
                <a:lnTo>
                  <a:pt x="0" y="707166"/>
                </a:lnTo>
                <a:lnTo>
                  <a:pt x="167951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          +2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4665916" y="1884784"/>
            <a:ext cx="2149422" cy="1480321"/>
          </a:xfrm>
          <a:custGeom>
            <a:avLst/>
            <a:gdLst>
              <a:gd name="connsiteX0" fmla="*/ 0 w 1720213"/>
              <a:gd name="connsiteY0" fmla="*/ 184157 h 736628"/>
              <a:gd name="connsiteX1" fmla="*/ 1370558 w 1720213"/>
              <a:gd name="connsiteY1" fmla="*/ 184157 h 736628"/>
              <a:gd name="connsiteX2" fmla="*/ 1370558 w 1720213"/>
              <a:gd name="connsiteY2" fmla="*/ 0 h 736628"/>
              <a:gd name="connsiteX3" fmla="*/ 1720213 w 1720213"/>
              <a:gd name="connsiteY3" fmla="*/ 368314 h 736628"/>
              <a:gd name="connsiteX4" fmla="*/ 1370558 w 1720213"/>
              <a:gd name="connsiteY4" fmla="*/ 736628 h 736628"/>
              <a:gd name="connsiteX5" fmla="*/ 1370558 w 1720213"/>
              <a:gd name="connsiteY5" fmla="*/ 552471 h 736628"/>
              <a:gd name="connsiteX6" fmla="*/ 0 w 1720213"/>
              <a:gd name="connsiteY6" fmla="*/ 552471 h 736628"/>
              <a:gd name="connsiteX7" fmla="*/ 0 w 1720213"/>
              <a:gd name="connsiteY7" fmla="*/ 184157 h 736628"/>
              <a:gd name="connsiteX0" fmla="*/ 0 w 1720213"/>
              <a:gd name="connsiteY0" fmla="*/ 184157 h 1429549"/>
              <a:gd name="connsiteX1" fmla="*/ 1370558 w 1720213"/>
              <a:gd name="connsiteY1" fmla="*/ 184157 h 1429549"/>
              <a:gd name="connsiteX2" fmla="*/ 1370558 w 1720213"/>
              <a:gd name="connsiteY2" fmla="*/ 0 h 1429549"/>
              <a:gd name="connsiteX3" fmla="*/ 1720213 w 1720213"/>
              <a:gd name="connsiteY3" fmla="*/ 368314 h 1429549"/>
              <a:gd name="connsiteX4" fmla="*/ 1370558 w 1720213"/>
              <a:gd name="connsiteY4" fmla="*/ 736628 h 1429549"/>
              <a:gd name="connsiteX5" fmla="*/ 1370558 w 1720213"/>
              <a:gd name="connsiteY5" fmla="*/ 552471 h 1429549"/>
              <a:gd name="connsiteX6" fmla="*/ 149289 w 1720213"/>
              <a:gd name="connsiteY6" fmla="*/ 1429549 h 1429549"/>
              <a:gd name="connsiteX7" fmla="*/ 0 w 1720213"/>
              <a:gd name="connsiteY7" fmla="*/ 184157 h 1429549"/>
              <a:gd name="connsiteX0" fmla="*/ 0 w 1701552"/>
              <a:gd name="connsiteY0" fmla="*/ 949267 h 1429549"/>
              <a:gd name="connsiteX1" fmla="*/ 1351897 w 1701552"/>
              <a:gd name="connsiteY1" fmla="*/ 184157 h 1429549"/>
              <a:gd name="connsiteX2" fmla="*/ 1351897 w 1701552"/>
              <a:gd name="connsiteY2" fmla="*/ 0 h 1429549"/>
              <a:gd name="connsiteX3" fmla="*/ 1701552 w 1701552"/>
              <a:gd name="connsiteY3" fmla="*/ 368314 h 1429549"/>
              <a:gd name="connsiteX4" fmla="*/ 1351897 w 1701552"/>
              <a:gd name="connsiteY4" fmla="*/ 736628 h 1429549"/>
              <a:gd name="connsiteX5" fmla="*/ 1351897 w 1701552"/>
              <a:gd name="connsiteY5" fmla="*/ 552471 h 1429549"/>
              <a:gd name="connsiteX6" fmla="*/ 130628 w 1701552"/>
              <a:gd name="connsiteY6" fmla="*/ 1429549 h 1429549"/>
              <a:gd name="connsiteX7" fmla="*/ 0 w 1701552"/>
              <a:gd name="connsiteY7" fmla="*/ 949267 h 1429549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351897 w 1701552"/>
              <a:gd name="connsiteY4" fmla="*/ 624661 h 1317582"/>
              <a:gd name="connsiteX5" fmla="*/ 1351897 w 1701552"/>
              <a:gd name="connsiteY5" fmla="*/ 440504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613154 w 1701552"/>
              <a:gd name="connsiteY4" fmla="*/ 1203158 h 1317582"/>
              <a:gd name="connsiteX5" fmla="*/ 1351897 w 1701552"/>
              <a:gd name="connsiteY5" fmla="*/ 440504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613154 w 1701552"/>
              <a:gd name="connsiteY4" fmla="*/ 1203158 h 1317582"/>
              <a:gd name="connsiteX5" fmla="*/ 1426542 w 1701552"/>
              <a:gd name="connsiteY5" fmla="*/ 627117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2149422"/>
              <a:gd name="connsiteY0" fmla="*/ 837300 h 1317582"/>
              <a:gd name="connsiteX1" fmla="*/ 1351897 w 2149422"/>
              <a:gd name="connsiteY1" fmla="*/ 72190 h 1317582"/>
              <a:gd name="connsiteX2" fmla="*/ 717415 w 2149422"/>
              <a:gd name="connsiteY2" fmla="*/ 0 h 1317582"/>
              <a:gd name="connsiteX3" fmla="*/ 2149422 w 2149422"/>
              <a:gd name="connsiteY3" fmla="*/ 32412 h 1317582"/>
              <a:gd name="connsiteX4" fmla="*/ 1613154 w 2149422"/>
              <a:gd name="connsiteY4" fmla="*/ 1203158 h 1317582"/>
              <a:gd name="connsiteX5" fmla="*/ 1426542 w 2149422"/>
              <a:gd name="connsiteY5" fmla="*/ 627117 h 1317582"/>
              <a:gd name="connsiteX6" fmla="*/ 130628 w 2149422"/>
              <a:gd name="connsiteY6" fmla="*/ 1317582 h 1317582"/>
              <a:gd name="connsiteX7" fmla="*/ 0 w 2149422"/>
              <a:gd name="connsiteY7" fmla="*/ 837300 h 1317582"/>
              <a:gd name="connsiteX0" fmla="*/ 0 w 2149422"/>
              <a:gd name="connsiteY0" fmla="*/ 837300 h 1317582"/>
              <a:gd name="connsiteX1" fmla="*/ 1015995 w 2149422"/>
              <a:gd name="connsiteY1" fmla="*/ 277463 h 1317582"/>
              <a:gd name="connsiteX2" fmla="*/ 717415 w 2149422"/>
              <a:gd name="connsiteY2" fmla="*/ 0 h 1317582"/>
              <a:gd name="connsiteX3" fmla="*/ 2149422 w 2149422"/>
              <a:gd name="connsiteY3" fmla="*/ 32412 h 1317582"/>
              <a:gd name="connsiteX4" fmla="*/ 1613154 w 2149422"/>
              <a:gd name="connsiteY4" fmla="*/ 1203158 h 1317582"/>
              <a:gd name="connsiteX5" fmla="*/ 1426542 w 2149422"/>
              <a:gd name="connsiteY5" fmla="*/ 627117 h 1317582"/>
              <a:gd name="connsiteX6" fmla="*/ 130628 w 2149422"/>
              <a:gd name="connsiteY6" fmla="*/ 1317582 h 1317582"/>
              <a:gd name="connsiteX7" fmla="*/ 0 w 2149422"/>
              <a:gd name="connsiteY7" fmla="*/ 837300 h 1317582"/>
              <a:gd name="connsiteX0" fmla="*/ 0 w 2149422"/>
              <a:gd name="connsiteY0" fmla="*/ 837300 h 1334404"/>
              <a:gd name="connsiteX1" fmla="*/ 1015995 w 2149422"/>
              <a:gd name="connsiteY1" fmla="*/ 277463 h 1334404"/>
              <a:gd name="connsiteX2" fmla="*/ 717415 w 2149422"/>
              <a:gd name="connsiteY2" fmla="*/ 0 h 1334404"/>
              <a:gd name="connsiteX3" fmla="*/ 2149422 w 2149422"/>
              <a:gd name="connsiteY3" fmla="*/ 32412 h 1334404"/>
              <a:gd name="connsiteX4" fmla="*/ 1613154 w 2149422"/>
              <a:gd name="connsiteY4" fmla="*/ 1203158 h 1334404"/>
              <a:gd name="connsiteX5" fmla="*/ 1426542 w 2149422"/>
              <a:gd name="connsiteY5" fmla="*/ 627117 h 1334404"/>
              <a:gd name="connsiteX6" fmla="*/ 149290 w 2149422"/>
              <a:gd name="connsiteY6" fmla="*/ 1334404 h 1334404"/>
              <a:gd name="connsiteX7" fmla="*/ 0 w 2149422"/>
              <a:gd name="connsiteY7" fmla="*/ 837300 h 1334404"/>
              <a:gd name="connsiteX0" fmla="*/ 0 w 2149422"/>
              <a:gd name="connsiteY0" fmla="*/ 837300 h 1334404"/>
              <a:gd name="connsiteX1" fmla="*/ 1015995 w 2149422"/>
              <a:gd name="connsiteY1" fmla="*/ 277463 h 1334404"/>
              <a:gd name="connsiteX2" fmla="*/ 717415 w 2149422"/>
              <a:gd name="connsiteY2" fmla="*/ 0 h 1334404"/>
              <a:gd name="connsiteX3" fmla="*/ 2149422 w 2149422"/>
              <a:gd name="connsiteY3" fmla="*/ 32412 h 1334404"/>
              <a:gd name="connsiteX4" fmla="*/ 1613154 w 2149422"/>
              <a:gd name="connsiteY4" fmla="*/ 1203158 h 1334404"/>
              <a:gd name="connsiteX5" fmla="*/ 1426542 w 2149422"/>
              <a:gd name="connsiteY5" fmla="*/ 761691 h 1334404"/>
              <a:gd name="connsiteX6" fmla="*/ 149290 w 2149422"/>
              <a:gd name="connsiteY6" fmla="*/ 1334404 h 1334404"/>
              <a:gd name="connsiteX7" fmla="*/ 0 w 2149422"/>
              <a:gd name="connsiteY7" fmla="*/ 837300 h 1334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422" h="1334404">
                <a:moveTo>
                  <a:pt x="0" y="837300"/>
                </a:moveTo>
                <a:lnTo>
                  <a:pt x="1015995" y="277463"/>
                </a:lnTo>
                <a:lnTo>
                  <a:pt x="717415" y="0"/>
                </a:lnTo>
                <a:lnTo>
                  <a:pt x="2149422" y="32412"/>
                </a:lnTo>
                <a:lnTo>
                  <a:pt x="1613154" y="1203158"/>
                </a:lnTo>
                <a:lnTo>
                  <a:pt x="1426542" y="761691"/>
                </a:lnTo>
                <a:lnTo>
                  <a:pt x="149290" y="1334404"/>
                </a:lnTo>
                <a:lnTo>
                  <a:pt x="0" y="83730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- 5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Šipka dolů 10"/>
          <p:cNvSpPr/>
          <p:nvPr/>
        </p:nvSpPr>
        <p:spPr>
          <a:xfrm>
            <a:off x="7181310" y="1890548"/>
            <a:ext cx="1333009" cy="2194924"/>
          </a:xfrm>
          <a:custGeom>
            <a:avLst/>
            <a:gdLst>
              <a:gd name="connsiteX0" fmla="*/ 0 w 931371"/>
              <a:gd name="connsiteY0" fmla="*/ 1654595 h 2120280"/>
              <a:gd name="connsiteX1" fmla="*/ 232843 w 931371"/>
              <a:gd name="connsiteY1" fmla="*/ 1654595 h 2120280"/>
              <a:gd name="connsiteX2" fmla="*/ 232843 w 931371"/>
              <a:gd name="connsiteY2" fmla="*/ 0 h 2120280"/>
              <a:gd name="connsiteX3" fmla="*/ 698528 w 931371"/>
              <a:gd name="connsiteY3" fmla="*/ 0 h 2120280"/>
              <a:gd name="connsiteX4" fmla="*/ 698528 w 931371"/>
              <a:gd name="connsiteY4" fmla="*/ 1654595 h 2120280"/>
              <a:gd name="connsiteX5" fmla="*/ 931371 w 931371"/>
              <a:gd name="connsiteY5" fmla="*/ 1654595 h 2120280"/>
              <a:gd name="connsiteX6" fmla="*/ 465686 w 931371"/>
              <a:gd name="connsiteY6" fmla="*/ 2120280 h 2120280"/>
              <a:gd name="connsiteX7" fmla="*/ 0 w 931371"/>
              <a:gd name="connsiteY7" fmla="*/ 1654595 h 2120280"/>
              <a:gd name="connsiteX0" fmla="*/ 271010 w 1202381"/>
              <a:gd name="connsiteY0" fmla="*/ 1654595 h 2120280"/>
              <a:gd name="connsiteX1" fmla="*/ 503853 w 1202381"/>
              <a:gd name="connsiteY1" fmla="*/ 1654595 h 2120280"/>
              <a:gd name="connsiteX2" fmla="*/ 0 w 1202381"/>
              <a:gd name="connsiteY2" fmla="*/ 167951 h 2120280"/>
              <a:gd name="connsiteX3" fmla="*/ 969538 w 1202381"/>
              <a:gd name="connsiteY3" fmla="*/ 0 h 2120280"/>
              <a:gd name="connsiteX4" fmla="*/ 969538 w 1202381"/>
              <a:gd name="connsiteY4" fmla="*/ 1654595 h 2120280"/>
              <a:gd name="connsiteX5" fmla="*/ 1202381 w 1202381"/>
              <a:gd name="connsiteY5" fmla="*/ 1654595 h 2120280"/>
              <a:gd name="connsiteX6" fmla="*/ 736696 w 1202381"/>
              <a:gd name="connsiteY6" fmla="*/ 2120280 h 2120280"/>
              <a:gd name="connsiteX7" fmla="*/ 271010 w 1202381"/>
              <a:gd name="connsiteY7" fmla="*/ 1654595 h 2120280"/>
              <a:gd name="connsiteX0" fmla="*/ 271010 w 1202381"/>
              <a:gd name="connsiteY0" fmla="*/ 1617272 h 2082957"/>
              <a:gd name="connsiteX1" fmla="*/ 503853 w 1202381"/>
              <a:gd name="connsiteY1" fmla="*/ 1617272 h 2082957"/>
              <a:gd name="connsiteX2" fmla="*/ 0 w 1202381"/>
              <a:gd name="connsiteY2" fmla="*/ 130628 h 2082957"/>
              <a:gd name="connsiteX3" fmla="*/ 558991 w 1202381"/>
              <a:gd name="connsiteY3" fmla="*/ 0 h 2082957"/>
              <a:gd name="connsiteX4" fmla="*/ 969538 w 1202381"/>
              <a:gd name="connsiteY4" fmla="*/ 1617272 h 2082957"/>
              <a:gd name="connsiteX5" fmla="*/ 1202381 w 1202381"/>
              <a:gd name="connsiteY5" fmla="*/ 1617272 h 2082957"/>
              <a:gd name="connsiteX6" fmla="*/ 736696 w 1202381"/>
              <a:gd name="connsiteY6" fmla="*/ 2082957 h 2082957"/>
              <a:gd name="connsiteX7" fmla="*/ 271010 w 1202381"/>
              <a:gd name="connsiteY7" fmla="*/ 1617272 h 2082957"/>
              <a:gd name="connsiteX0" fmla="*/ 271010 w 1202381"/>
              <a:gd name="connsiteY0" fmla="*/ 1617272 h 2194924"/>
              <a:gd name="connsiteX1" fmla="*/ 503853 w 1202381"/>
              <a:gd name="connsiteY1" fmla="*/ 1617272 h 2194924"/>
              <a:gd name="connsiteX2" fmla="*/ 0 w 1202381"/>
              <a:gd name="connsiteY2" fmla="*/ 130628 h 2194924"/>
              <a:gd name="connsiteX3" fmla="*/ 558991 w 1202381"/>
              <a:gd name="connsiteY3" fmla="*/ 0 h 2194924"/>
              <a:gd name="connsiteX4" fmla="*/ 969538 w 1202381"/>
              <a:gd name="connsiteY4" fmla="*/ 1617272 h 2194924"/>
              <a:gd name="connsiteX5" fmla="*/ 1202381 w 1202381"/>
              <a:gd name="connsiteY5" fmla="*/ 1617272 h 2194924"/>
              <a:gd name="connsiteX6" fmla="*/ 1053937 w 1202381"/>
              <a:gd name="connsiteY6" fmla="*/ 2194924 h 2194924"/>
              <a:gd name="connsiteX7" fmla="*/ 271010 w 1202381"/>
              <a:gd name="connsiteY7" fmla="*/ 1617272 h 2194924"/>
              <a:gd name="connsiteX0" fmla="*/ 271010 w 1202381"/>
              <a:gd name="connsiteY0" fmla="*/ 1617272 h 2194924"/>
              <a:gd name="connsiteX1" fmla="*/ 503853 w 1202381"/>
              <a:gd name="connsiteY1" fmla="*/ 1617272 h 2194924"/>
              <a:gd name="connsiteX2" fmla="*/ 0 w 1202381"/>
              <a:gd name="connsiteY2" fmla="*/ 130628 h 2194924"/>
              <a:gd name="connsiteX3" fmla="*/ 558991 w 1202381"/>
              <a:gd name="connsiteY3" fmla="*/ 0 h 2194924"/>
              <a:gd name="connsiteX4" fmla="*/ 1025522 w 1202381"/>
              <a:gd name="connsiteY4" fmla="*/ 1505305 h 2194924"/>
              <a:gd name="connsiteX5" fmla="*/ 1202381 w 1202381"/>
              <a:gd name="connsiteY5" fmla="*/ 1617272 h 2194924"/>
              <a:gd name="connsiteX6" fmla="*/ 1053937 w 1202381"/>
              <a:gd name="connsiteY6" fmla="*/ 2194924 h 2194924"/>
              <a:gd name="connsiteX7" fmla="*/ 271010 w 1202381"/>
              <a:gd name="connsiteY7" fmla="*/ 1617272 h 2194924"/>
              <a:gd name="connsiteX0" fmla="*/ 271010 w 1556944"/>
              <a:gd name="connsiteY0" fmla="*/ 1617272 h 2194924"/>
              <a:gd name="connsiteX1" fmla="*/ 503853 w 1556944"/>
              <a:gd name="connsiteY1" fmla="*/ 1617272 h 2194924"/>
              <a:gd name="connsiteX2" fmla="*/ 0 w 1556944"/>
              <a:gd name="connsiteY2" fmla="*/ 130628 h 2194924"/>
              <a:gd name="connsiteX3" fmla="*/ 558991 w 1556944"/>
              <a:gd name="connsiteY3" fmla="*/ 0 h 2194924"/>
              <a:gd name="connsiteX4" fmla="*/ 1025522 w 1556944"/>
              <a:gd name="connsiteY4" fmla="*/ 1505305 h 2194924"/>
              <a:gd name="connsiteX5" fmla="*/ 1556944 w 1556944"/>
              <a:gd name="connsiteY5" fmla="*/ 1654594 h 2194924"/>
              <a:gd name="connsiteX6" fmla="*/ 1053937 w 1556944"/>
              <a:gd name="connsiteY6" fmla="*/ 2194924 h 2194924"/>
              <a:gd name="connsiteX7" fmla="*/ 271010 w 1556944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558991 w 1333009"/>
              <a:gd name="connsiteY3" fmla="*/ 0 h 2194924"/>
              <a:gd name="connsiteX4" fmla="*/ 1025522 w 1333009"/>
              <a:gd name="connsiteY4" fmla="*/ 1505305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558991 w 1333009"/>
              <a:gd name="connsiteY3" fmla="*/ 0 h 2194924"/>
              <a:gd name="connsiteX4" fmla="*/ 988200 w 1333009"/>
              <a:gd name="connsiteY4" fmla="*/ 1579949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820248 w 1333009"/>
              <a:gd name="connsiteY3" fmla="*/ 0 h 2194924"/>
              <a:gd name="connsiteX4" fmla="*/ 988200 w 1333009"/>
              <a:gd name="connsiteY4" fmla="*/ 1579949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3009" h="2194924">
                <a:moveTo>
                  <a:pt x="271010" y="1617272"/>
                </a:moveTo>
                <a:lnTo>
                  <a:pt x="503853" y="1617272"/>
                </a:lnTo>
                <a:lnTo>
                  <a:pt x="0" y="130628"/>
                </a:lnTo>
                <a:lnTo>
                  <a:pt x="820248" y="0"/>
                </a:lnTo>
                <a:lnTo>
                  <a:pt x="988200" y="1579949"/>
                </a:lnTo>
                <a:lnTo>
                  <a:pt x="1333009" y="1654594"/>
                </a:lnTo>
                <a:lnTo>
                  <a:pt x="1053937" y="2194924"/>
                </a:lnTo>
                <a:lnTo>
                  <a:pt x="271010" y="1617272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+4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Šipka doleva 12"/>
          <p:cNvSpPr/>
          <p:nvPr/>
        </p:nvSpPr>
        <p:spPr>
          <a:xfrm>
            <a:off x="5437905" y="4439546"/>
            <a:ext cx="2160240" cy="129371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- 6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1943268" y="4653136"/>
            <a:ext cx="2071666" cy="1296144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+4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3101331" y="116632"/>
            <a:ext cx="3205033" cy="1224136"/>
          </a:xfrm>
          <a:prstGeom prst="ellipse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Doplň výsledky.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09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908720"/>
            <a:ext cx="864096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8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3510878" y="2548066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10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4199792" y="4725144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3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7847814" y="4221088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9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6677254" y="1025015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5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7" name="Rovnoramenný trojúhelník 6"/>
          <p:cNvSpPr/>
          <p:nvPr/>
        </p:nvSpPr>
        <p:spPr>
          <a:xfrm>
            <a:off x="539552" y="4725144"/>
            <a:ext cx="1080120" cy="1008112"/>
          </a:xfrm>
          <a:prstGeom prst="triangl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7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2066933" y="965109"/>
            <a:ext cx="1336373" cy="1850879"/>
          </a:xfrm>
          <a:custGeom>
            <a:avLst/>
            <a:gdLst>
              <a:gd name="connsiteX0" fmla="*/ 0 w 576064"/>
              <a:gd name="connsiteY0" fmla="*/ 260277 h 1041107"/>
              <a:gd name="connsiteX1" fmla="*/ 288032 w 576064"/>
              <a:gd name="connsiteY1" fmla="*/ 260277 h 1041107"/>
              <a:gd name="connsiteX2" fmla="*/ 288032 w 576064"/>
              <a:gd name="connsiteY2" fmla="*/ 0 h 1041107"/>
              <a:gd name="connsiteX3" fmla="*/ 576064 w 576064"/>
              <a:gd name="connsiteY3" fmla="*/ 520554 h 1041107"/>
              <a:gd name="connsiteX4" fmla="*/ 288032 w 576064"/>
              <a:gd name="connsiteY4" fmla="*/ 1041107 h 1041107"/>
              <a:gd name="connsiteX5" fmla="*/ 288032 w 576064"/>
              <a:gd name="connsiteY5" fmla="*/ 780830 h 1041107"/>
              <a:gd name="connsiteX6" fmla="*/ 0 w 576064"/>
              <a:gd name="connsiteY6" fmla="*/ 780830 h 1041107"/>
              <a:gd name="connsiteX7" fmla="*/ 0 w 576064"/>
              <a:gd name="connsiteY7" fmla="*/ 260277 h 1041107"/>
              <a:gd name="connsiteX0" fmla="*/ 0 w 1079917"/>
              <a:gd name="connsiteY0" fmla="*/ 260277 h 1155035"/>
              <a:gd name="connsiteX1" fmla="*/ 288032 w 1079917"/>
              <a:gd name="connsiteY1" fmla="*/ 260277 h 1155035"/>
              <a:gd name="connsiteX2" fmla="*/ 288032 w 1079917"/>
              <a:gd name="connsiteY2" fmla="*/ 0 h 1155035"/>
              <a:gd name="connsiteX3" fmla="*/ 1079917 w 1079917"/>
              <a:gd name="connsiteY3" fmla="*/ 1155035 h 1155035"/>
              <a:gd name="connsiteX4" fmla="*/ 288032 w 1079917"/>
              <a:gd name="connsiteY4" fmla="*/ 1041107 h 1155035"/>
              <a:gd name="connsiteX5" fmla="*/ 288032 w 1079917"/>
              <a:gd name="connsiteY5" fmla="*/ 780830 h 1155035"/>
              <a:gd name="connsiteX6" fmla="*/ 0 w 1079917"/>
              <a:gd name="connsiteY6" fmla="*/ 780830 h 1155035"/>
              <a:gd name="connsiteX7" fmla="*/ 0 w 1079917"/>
              <a:gd name="connsiteY7" fmla="*/ 260277 h 1155035"/>
              <a:gd name="connsiteX0" fmla="*/ 74645 w 1079917"/>
              <a:gd name="connsiteY0" fmla="*/ 0 h 1473256"/>
              <a:gd name="connsiteX1" fmla="*/ 288032 w 1079917"/>
              <a:gd name="connsiteY1" fmla="*/ 578498 h 1473256"/>
              <a:gd name="connsiteX2" fmla="*/ 288032 w 1079917"/>
              <a:gd name="connsiteY2" fmla="*/ 318221 h 1473256"/>
              <a:gd name="connsiteX3" fmla="*/ 1079917 w 1079917"/>
              <a:gd name="connsiteY3" fmla="*/ 1473256 h 1473256"/>
              <a:gd name="connsiteX4" fmla="*/ 288032 w 1079917"/>
              <a:gd name="connsiteY4" fmla="*/ 1359328 h 1473256"/>
              <a:gd name="connsiteX5" fmla="*/ 288032 w 1079917"/>
              <a:gd name="connsiteY5" fmla="*/ 1099051 h 1473256"/>
              <a:gd name="connsiteX6" fmla="*/ 0 w 1079917"/>
              <a:gd name="connsiteY6" fmla="*/ 1099051 h 1473256"/>
              <a:gd name="connsiteX7" fmla="*/ 74645 w 1079917"/>
              <a:gd name="connsiteY7" fmla="*/ 0 h 1473256"/>
              <a:gd name="connsiteX0" fmla="*/ 167951 w 1173223"/>
              <a:gd name="connsiteY0" fmla="*/ 0 h 1473256"/>
              <a:gd name="connsiteX1" fmla="*/ 381338 w 1173223"/>
              <a:gd name="connsiteY1" fmla="*/ 578498 h 1473256"/>
              <a:gd name="connsiteX2" fmla="*/ 381338 w 1173223"/>
              <a:gd name="connsiteY2" fmla="*/ 318221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381338 w 1173223"/>
              <a:gd name="connsiteY1" fmla="*/ 578498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05273 w 1173223"/>
              <a:gd name="connsiteY1" fmla="*/ 802433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05273 w 1173223"/>
              <a:gd name="connsiteY1" fmla="*/ 802433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194726 w 1173223"/>
              <a:gd name="connsiteY4" fmla="*/ 1396651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61256 w 1173223"/>
              <a:gd name="connsiteY1" fmla="*/ 727788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194726 w 1173223"/>
              <a:gd name="connsiteY4" fmla="*/ 1396651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3223" h="1473256">
                <a:moveTo>
                  <a:pt x="167951" y="0"/>
                </a:moveTo>
                <a:lnTo>
                  <a:pt x="661256" y="727788"/>
                </a:lnTo>
                <a:lnTo>
                  <a:pt x="922514" y="523494"/>
                </a:lnTo>
                <a:lnTo>
                  <a:pt x="1173223" y="1473256"/>
                </a:lnTo>
                <a:lnTo>
                  <a:pt x="194726" y="1396651"/>
                </a:lnTo>
                <a:lnTo>
                  <a:pt x="381338" y="1099051"/>
                </a:lnTo>
                <a:lnTo>
                  <a:pt x="0" y="707166"/>
                </a:lnTo>
                <a:lnTo>
                  <a:pt x="167951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          +2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4665916" y="1884784"/>
            <a:ext cx="2149422" cy="1480321"/>
          </a:xfrm>
          <a:custGeom>
            <a:avLst/>
            <a:gdLst>
              <a:gd name="connsiteX0" fmla="*/ 0 w 1720213"/>
              <a:gd name="connsiteY0" fmla="*/ 184157 h 736628"/>
              <a:gd name="connsiteX1" fmla="*/ 1370558 w 1720213"/>
              <a:gd name="connsiteY1" fmla="*/ 184157 h 736628"/>
              <a:gd name="connsiteX2" fmla="*/ 1370558 w 1720213"/>
              <a:gd name="connsiteY2" fmla="*/ 0 h 736628"/>
              <a:gd name="connsiteX3" fmla="*/ 1720213 w 1720213"/>
              <a:gd name="connsiteY3" fmla="*/ 368314 h 736628"/>
              <a:gd name="connsiteX4" fmla="*/ 1370558 w 1720213"/>
              <a:gd name="connsiteY4" fmla="*/ 736628 h 736628"/>
              <a:gd name="connsiteX5" fmla="*/ 1370558 w 1720213"/>
              <a:gd name="connsiteY5" fmla="*/ 552471 h 736628"/>
              <a:gd name="connsiteX6" fmla="*/ 0 w 1720213"/>
              <a:gd name="connsiteY6" fmla="*/ 552471 h 736628"/>
              <a:gd name="connsiteX7" fmla="*/ 0 w 1720213"/>
              <a:gd name="connsiteY7" fmla="*/ 184157 h 736628"/>
              <a:gd name="connsiteX0" fmla="*/ 0 w 1720213"/>
              <a:gd name="connsiteY0" fmla="*/ 184157 h 1429549"/>
              <a:gd name="connsiteX1" fmla="*/ 1370558 w 1720213"/>
              <a:gd name="connsiteY1" fmla="*/ 184157 h 1429549"/>
              <a:gd name="connsiteX2" fmla="*/ 1370558 w 1720213"/>
              <a:gd name="connsiteY2" fmla="*/ 0 h 1429549"/>
              <a:gd name="connsiteX3" fmla="*/ 1720213 w 1720213"/>
              <a:gd name="connsiteY3" fmla="*/ 368314 h 1429549"/>
              <a:gd name="connsiteX4" fmla="*/ 1370558 w 1720213"/>
              <a:gd name="connsiteY4" fmla="*/ 736628 h 1429549"/>
              <a:gd name="connsiteX5" fmla="*/ 1370558 w 1720213"/>
              <a:gd name="connsiteY5" fmla="*/ 552471 h 1429549"/>
              <a:gd name="connsiteX6" fmla="*/ 149289 w 1720213"/>
              <a:gd name="connsiteY6" fmla="*/ 1429549 h 1429549"/>
              <a:gd name="connsiteX7" fmla="*/ 0 w 1720213"/>
              <a:gd name="connsiteY7" fmla="*/ 184157 h 1429549"/>
              <a:gd name="connsiteX0" fmla="*/ 0 w 1701552"/>
              <a:gd name="connsiteY0" fmla="*/ 949267 h 1429549"/>
              <a:gd name="connsiteX1" fmla="*/ 1351897 w 1701552"/>
              <a:gd name="connsiteY1" fmla="*/ 184157 h 1429549"/>
              <a:gd name="connsiteX2" fmla="*/ 1351897 w 1701552"/>
              <a:gd name="connsiteY2" fmla="*/ 0 h 1429549"/>
              <a:gd name="connsiteX3" fmla="*/ 1701552 w 1701552"/>
              <a:gd name="connsiteY3" fmla="*/ 368314 h 1429549"/>
              <a:gd name="connsiteX4" fmla="*/ 1351897 w 1701552"/>
              <a:gd name="connsiteY4" fmla="*/ 736628 h 1429549"/>
              <a:gd name="connsiteX5" fmla="*/ 1351897 w 1701552"/>
              <a:gd name="connsiteY5" fmla="*/ 552471 h 1429549"/>
              <a:gd name="connsiteX6" fmla="*/ 130628 w 1701552"/>
              <a:gd name="connsiteY6" fmla="*/ 1429549 h 1429549"/>
              <a:gd name="connsiteX7" fmla="*/ 0 w 1701552"/>
              <a:gd name="connsiteY7" fmla="*/ 949267 h 1429549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351897 w 1701552"/>
              <a:gd name="connsiteY4" fmla="*/ 624661 h 1317582"/>
              <a:gd name="connsiteX5" fmla="*/ 1351897 w 1701552"/>
              <a:gd name="connsiteY5" fmla="*/ 440504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613154 w 1701552"/>
              <a:gd name="connsiteY4" fmla="*/ 1203158 h 1317582"/>
              <a:gd name="connsiteX5" fmla="*/ 1351897 w 1701552"/>
              <a:gd name="connsiteY5" fmla="*/ 440504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613154 w 1701552"/>
              <a:gd name="connsiteY4" fmla="*/ 1203158 h 1317582"/>
              <a:gd name="connsiteX5" fmla="*/ 1426542 w 1701552"/>
              <a:gd name="connsiteY5" fmla="*/ 627117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2149422"/>
              <a:gd name="connsiteY0" fmla="*/ 837300 h 1317582"/>
              <a:gd name="connsiteX1" fmla="*/ 1351897 w 2149422"/>
              <a:gd name="connsiteY1" fmla="*/ 72190 h 1317582"/>
              <a:gd name="connsiteX2" fmla="*/ 717415 w 2149422"/>
              <a:gd name="connsiteY2" fmla="*/ 0 h 1317582"/>
              <a:gd name="connsiteX3" fmla="*/ 2149422 w 2149422"/>
              <a:gd name="connsiteY3" fmla="*/ 32412 h 1317582"/>
              <a:gd name="connsiteX4" fmla="*/ 1613154 w 2149422"/>
              <a:gd name="connsiteY4" fmla="*/ 1203158 h 1317582"/>
              <a:gd name="connsiteX5" fmla="*/ 1426542 w 2149422"/>
              <a:gd name="connsiteY5" fmla="*/ 627117 h 1317582"/>
              <a:gd name="connsiteX6" fmla="*/ 130628 w 2149422"/>
              <a:gd name="connsiteY6" fmla="*/ 1317582 h 1317582"/>
              <a:gd name="connsiteX7" fmla="*/ 0 w 2149422"/>
              <a:gd name="connsiteY7" fmla="*/ 837300 h 1317582"/>
              <a:gd name="connsiteX0" fmla="*/ 0 w 2149422"/>
              <a:gd name="connsiteY0" fmla="*/ 837300 h 1317582"/>
              <a:gd name="connsiteX1" fmla="*/ 1015995 w 2149422"/>
              <a:gd name="connsiteY1" fmla="*/ 277463 h 1317582"/>
              <a:gd name="connsiteX2" fmla="*/ 717415 w 2149422"/>
              <a:gd name="connsiteY2" fmla="*/ 0 h 1317582"/>
              <a:gd name="connsiteX3" fmla="*/ 2149422 w 2149422"/>
              <a:gd name="connsiteY3" fmla="*/ 32412 h 1317582"/>
              <a:gd name="connsiteX4" fmla="*/ 1613154 w 2149422"/>
              <a:gd name="connsiteY4" fmla="*/ 1203158 h 1317582"/>
              <a:gd name="connsiteX5" fmla="*/ 1426542 w 2149422"/>
              <a:gd name="connsiteY5" fmla="*/ 627117 h 1317582"/>
              <a:gd name="connsiteX6" fmla="*/ 130628 w 2149422"/>
              <a:gd name="connsiteY6" fmla="*/ 1317582 h 1317582"/>
              <a:gd name="connsiteX7" fmla="*/ 0 w 2149422"/>
              <a:gd name="connsiteY7" fmla="*/ 837300 h 1317582"/>
              <a:gd name="connsiteX0" fmla="*/ 0 w 2149422"/>
              <a:gd name="connsiteY0" fmla="*/ 837300 h 1334404"/>
              <a:gd name="connsiteX1" fmla="*/ 1015995 w 2149422"/>
              <a:gd name="connsiteY1" fmla="*/ 277463 h 1334404"/>
              <a:gd name="connsiteX2" fmla="*/ 717415 w 2149422"/>
              <a:gd name="connsiteY2" fmla="*/ 0 h 1334404"/>
              <a:gd name="connsiteX3" fmla="*/ 2149422 w 2149422"/>
              <a:gd name="connsiteY3" fmla="*/ 32412 h 1334404"/>
              <a:gd name="connsiteX4" fmla="*/ 1613154 w 2149422"/>
              <a:gd name="connsiteY4" fmla="*/ 1203158 h 1334404"/>
              <a:gd name="connsiteX5" fmla="*/ 1426542 w 2149422"/>
              <a:gd name="connsiteY5" fmla="*/ 627117 h 1334404"/>
              <a:gd name="connsiteX6" fmla="*/ 149290 w 2149422"/>
              <a:gd name="connsiteY6" fmla="*/ 1334404 h 1334404"/>
              <a:gd name="connsiteX7" fmla="*/ 0 w 2149422"/>
              <a:gd name="connsiteY7" fmla="*/ 837300 h 1334404"/>
              <a:gd name="connsiteX0" fmla="*/ 0 w 2149422"/>
              <a:gd name="connsiteY0" fmla="*/ 837300 h 1334404"/>
              <a:gd name="connsiteX1" fmla="*/ 1015995 w 2149422"/>
              <a:gd name="connsiteY1" fmla="*/ 277463 h 1334404"/>
              <a:gd name="connsiteX2" fmla="*/ 717415 w 2149422"/>
              <a:gd name="connsiteY2" fmla="*/ 0 h 1334404"/>
              <a:gd name="connsiteX3" fmla="*/ 2149422 w 2149422"/>
              <a:gd name="connsiteY3" fmla="*/ 32412 h 1334404"/>
              <a:gd name="connsiteX4" fmla="*/ 1613154 w 2149422"/>
              <a:gd name="connsiteY4" fmla="*/ 1203158 h 1334404"/>
              <a:gd name="connsiteX5" fmla="*/ 1426542 w 2149422"/>
              <a:gd name="connsiteY5" fmla="*/ 761691 h 1334404"/>
              <a:gd name="connsiteX6" fmla="*/ 149290 w 2149422"/>
              <a:gd name="connsiteY6" fmla="*/ 1334404 h 1334404"/>
              <a:gd name="connsiteX7" fmla="*/ 0 w 2149422"/>
              <a:gd name="connsiteY7" fmla="*/ 837300 h 1334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422" h="1334404">
                <a:moveTo>
                  <a:pt x="0" y="837300"/>
                </a:moveTo>
                <a:lnTo>
                  <a:pt x="1015995" y="277463"/>
                </a:lnTo>
                <a:lnTo>
                  <a:pt x="717415" y="0"/>
                </a:lnTo>
                <a:lnTo>
                  <a:pt x="2149422" y="32412"/>
                </a:lnTo>
                <a:lnTo>
                  <a:pt x="1613154" y="1203158"/>
                </a:lnTo>
                <a:lnTo>
                  <a:pt x="1426542" y="761691"/>
                </a:lnTo>
                <a:lnTo>
                  <a:pt x="149290" y="1334404"/>
                </a:lnTo>
                <a:lnTo>
                  <a:pt x="0" y="83730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- 5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Šipka dolů 10"/>
          <p:cNvSpPr/>
          <p:nvPr/>
        </p:nvSpPr>
        <p:spPr>
          <a:xfrm>
            <a:off x="7181310" y="1890548"/>
            <a:ext cx="1333009" cy="2194924"/>
          </a:xfrm>
          <a:custGeom>
            <a:avLst/>
            <a:gdLst>
              <a:gd name="connsiteX0" fmla="*/ 0 w 931371"/>
              <a:gd name="connsiteY0" fmla="*/ 1654595 h 2120280"/>
              <a:gd name="connsiteX1" fmla="*/ 232843 w 931371"/>
              <a:gd name="connsiteY1" fmla="*/ 1654595 h 2120280"/>
              <a:gd name="connsiteX2" fmla="*/ 232843 w 931371"/>
              <a:gd name="connsiteY2" fmla="*/ 0 h 2120280"/>
              <a:gd name="connsiteX3" fmla="*/ 698528 w 931371"/>
              <a:gd name="connsiteY3" fmla="*/ 0 h 2120280"/>
              <a:gd name="connsiteX4" fmla="*/ 698528 w 931371"/>
              <a:gd name="connsiteY4" fmla="*/ 1654595 h 2120280"/>
              <a:gd name="connsiteX5" fmla="*/ 931371 w 931371"/>
              <a:gd name="connsiteY5" fmla="*/ 1654595 h 2120280"/>
              <a:gd name="connsiteX6" fmla="*/ 465686 w 931371"/>
              <a:gd name="connsiteY6" fmla="*/ 2120280 h 2120280"/>
              <a:gd name="connsiteX7" fmla="*/ 0 w 931371"/>
              <a:gd name="connsiteY7" fmla="*/ 1654595 h 2120280"/>
              <a:gd name="connsiteX0" fmla="*/ 271010 w 1202381"/>
              <a:gd name="connsiteY0" fmla="*/ 1654595 h 2120280"/>
              <a:gd name="connsiteX1" fmla="*/ 503853 w 1202381"/>
              <a:gd name="connsiteY1" fmla="*/ 1654595 h 2120280"/>
              <a:gd name="connsiteX2" fmla="*/ 0 w 1202381"/>
              <a:gd name="connsiteY2" fmla="*/ 167951 h 2120280"/>
              <a:gd name="connsiteX3" fmla="*/ 969538 w 1202381"/>
              <a:gd name="connsiteY3" fmla="*/ 0 h 2120280"/>
              <a:gd name="connsiteX4" fmla="*/ 969538 w 1202381"/>
              <a:gd name="connsiteY4" fmla="*/ 1654595 h 2120280"/>
              <a:gd name="connsiteX5" fmla="*/ 1202381 w 1202381"/>
              <a:gd name="connsiteY5" fmla="*/ 1654595 h 2120280"/>
              <a:gd name="connsiteX6" fmla="*/ 736696 w 1202381"/>
              <a:gd name="connsiteY6" fmla="*/ 2120280 h 2120280"/>
              <a:gd name="connsiteX7" fmla="*/ 271010 w 1202381"/>
              <a:gd name="connsiteY7" fmla="*/ 1654595 h 2120280"/>
              <a:gd name="connsiteX0" fmla="*/ 271010 w 1202381"/>
              <a:gd name="connsiteY0" fmla="*/ 1617272 h 2082957"/>
              <a:gd name="connsiteX1" fmla="*/ 503853 w 1202381"/>
              <a:gd name="connsiteY1" fmla="*/ 1617272 h 2082957"/>
              <a:gd name="connsiteX2" fmla="*/ 0 w 1202381"/>
              <a:gd name="connsiteY2" fmla="*/ 130628 h 2082957"/>
              <a:gd name="connsiteX3" fmla="*/ 558991 w 1202381"/>
              <a:gd name="connsiteY3" fmla="*/ 0 h 2082957"/>
              <a:gd name="connsiteX4" fmla="*/ 969538 w 1202381"/>
              <a:gd name="connsiteY4" fmla="*/ 1617272 h 2082957"/>
              <a:gd name="connsiteX5" fmla="*/ 1202381 w 1202381"/>
              <a:gd name="connsiteY5" fmla="*/ 1617272 h 2082957"/>
              <a:gd name="connsiteX6" fmla="*/ 736696 w 1202381"/>
              <a:gd name="connsiteY6" fmla="*/ 2082957 h 2082957"/>
              <a:gd name="connsiteX7" fmla="*/ 271010 w 1202381"/>
              <a:gd name="connsiteY7" fmla="*/ 1617272 h 2082957"/>
              <a:gd name="connsiteX0" fmla="*/ 271010 w 1202381"/>
              <a:gd name="connsiteY0" fmla="*/ 1617272 h 2194924"/>
              <a:gd name="connsiteX1" fmla="*/ 503853 w 1202381"/>
              <a:gd name="connsiteY1" fmla="*/ 1617272 h 2194924"/>
              <a:gd name="connsiteX2" fmla="*/ 0 w 1202381"/>
              <a:gd name="connsiteY2" fmla="*/ 130628 h 2194924"/>
              <a:gd name="connsiteX3" fmla="*/ 558991 w 1202381"/>
              <a:gd name="connsiteY3" fmla="*/ 0 h 2194924"/>
              <a:gd name="connsiteX4" fmla="*/ 969538 w 1202381"/>
              <a:gd name="connsiteY4" fmla="*/ 1617272 h 2194924"/>
              <a:gd name="connsiteX5" fmla="*/ 1202381 w 1202381"/>
              <a:gd name="connsiteY5" fmla="*/ 1617272 h 2194924"/>
              <a:gd name="connsiteX6" fmla="*/ 1053937 w 1202381"/>
              <a:gd name="connsiteY6" fmla="*/ 2194924 h 2194924"/>
              <a:gd name="connsiteX7" fmla="*/ 271010 w 1202381"/>
              <a:gd name="connsiteY7" fmla="*/ 1617272 h 2194924"/>
              <a:gd name="connsiteX0" fmla="*/ 271010 w 1202381"/>
              <a:gd name="connsiteY0" fmla="*/ 1617272 h 2194924"/>
              <a:gd name="connsiteX1" fmla="*/ 503853 w 1202381"/>
              <a:gd name="connsiteY1" fmla="*/ 1617272 h 2194924"/>
              <a:gd name="connsiteX2" fmla="*/ 0 w 1202381"/>
              <a:gd name="connsiteY2" fmla="*/ 130628 h 2194924"/>
              <a:gd name="connsiteX3" fmla="*/ 558991 w 1202381"/>
              <a:gd name="connsiteY3" fmla="*/ 0 h 2194924"/>
              <a:gd name="connsiteX4" fmla="*/ 1025522 w 1202381"/>
              <a:gd name="connsiteY4" fmla="*/ 1505305 h 2194924"/>
              <a:gd name="connsiteX5" fmla="*/ 1202381 w 1202381"/>
              <a:gd name="connsiteY5" fmla="*/ 1617272 h 2194924"/>
              <a:gd name="connsiteX6" fmla="*/ 1053937 w 1202381"/>
              <a:gd name="connsiteY6" fmla="*/ 2194924 h 2194924"/>
              <a:gd name="connsiteX7" fmla="*/ 271010 w 1202381"/>
              <a:gd name="connsiteY7" fmla="*/ 1617272 h 2194924"/>
              <a:gd name="connsiteX0" fmla="*/ 271010 w 1556944"/>
              <a:gd name="connsiteY0" fmla="*/ 1617272 h 2194924"/>
              <a:gd name="connsiteX1" fmla="*/ 503853 w 1556944"/>
              <a:gd name="connsiteY1" fmla="*/ 1617272 h 2194924"/>
              <a:gd name="connsiteX2" fmla="*/ 0 w 1556944"/>
              <a:gd name="connsiteY2" fmla="*/ 130628 h 2194924"/>
              <a:gd name="connsiteX3" fmla="*/ 558991 w 1556944"/>
              <a:gd name="connsiteY3" fmla="*/ 0 h 2194924"/>
              <a:gd name="connsiteX4" fmla="*/ 1025522 w 1556944"/>
              <a:gd name="connsiteY4" fmla="*/ 1505305 h 2194924"/>
              <a:gd name="connsiteX5" fmla="*/ 1556944 w 1556944"/>
              <a:gd name="connsiteY5" fmla="*/ 1654594 h 2194924"/>
              <a:gd name="connsiteX6" fmla="*/ 1053937 w 1556944"/>
              <a:gd name="connsiteY6" fmla="*/ 2194924 h 2194924"/>
              <a:gd name="connsiteX7" fmla="*/ 271010 w 1556944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558991 w 1333009"/>
              <a:gd name="connsiteY3" fmla="*/ 0 h 2194924"/>
              <a:gd name="connsiteX4" fmla="*/ 1025522 w 1333009"/>
              <a:gd name="connsiteY4" fmla="*/ 1505305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558991 w 1333009"/>
              <a:gd name="connsiteY3" fmla="*/ 0 h 2194924"/>
              <a:gd name="connsiteX4" fmla="*/ 988200 w 1333009"/>
              <a:gd name="connsiteY4" fmla="*/ 1579949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820248 w 1333009"/>
              <a:gd name="connsiteY3" fmla="*/ 0 h 2194924"/>
              <a:gd name="connsiteX4" fmla="*/ 988200 w 1333009"/>
              <a:gd name="connsiteY4" fmla="*/ 1579949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3009" h="2194924">
                <a:moveTo>
                  <a:pt x="271010" y="1617272"/>
                </a:moveTo>
                <a:lnTo>
                  <a:pt x="503853" y="1617272"/>
                </a:lnTo>
                <a:lnTo>
                  <a:pt x="0" y="130628"/>
                </a:lnTo>
                <a:lnTo>
                  <a:pt x="820248" y="0"/>
                </a:lnTo>
                <a:lnTo>
                  <a:pt x="988200" y="1579949"/>
                </a:lnTo>
                <a:lnTo>
                  <a:pt x="1333009" y="1654594"/>
                </a:lnTo>
                <a:lnTo>
                  <a:pt x="1053937" y="2194924"/>
                </a:lnTo>
                <a:lnTo>
                  <a:pt x="271010" y="1617272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+4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Šipka doleva 12"/>
          <p:cNvSpPr/>
          <p:nvPr/>
        </p:nvSpPr>
        <p:spPr>
          <a:xfrm>
            <a:off x="5437905" y="4439546"/>
            <a:ext cx="2160240" cy="129371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- 6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1943268" y="4653136"/>
            <a:ext cx="2071666" cy="1296144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+4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3101331" y="116632"/>
            <a:ext cx="3205033" cy="1224136"/>
          </a:xfrm>
          <a:prstGeom prst="ellipse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Doplň výsledky.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10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7744" y="671195"/>
            <a:ext cx="4896544" cy="95760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990000"/>
                </a:solidFill>
              </a:rPr>
              <a:t>Doplň  číselnou  řadu</a:t>
            </a:r>
            <a:endParaRPr lang="cs-CZ" sz="3600" dirty="0">
              <a:solidFill>
                <a:srgbClr val="99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611553" y="5027563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10   ___   8   ____     ___   5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601411" y="4099943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___   6   ___   ___   3   ___   1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611553" y="3181890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3  ___   ___   6   ___   8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612162" y="2399386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___   ___   2   ___   4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68828" y="5098082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___   8   ___   ___   </a:t>
            </a:r>
            <a:r>
              <a:rPr lang="cs-CZ" sz="2000" dirty="0" smtClean="0">
                <a:solidFill>
                  <a:schemeClr val="tx1"/>
                </a:solidFill>
              </a:rPr>
              <a:t>5   </a:t>
            </a:r>
            <a:r>
              <a:rPr lang="cs-CZ" dirty="0" smtClean="0">
                <a:solidFill>
                  <a:schemeClr val="tx1"/>
                </a:solidFill>
              </a:rPr>
              <a:t>___   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87488" y="4162773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10   ___   ___   7   ___   5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68828" y="3181890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___   1   ___     ____    4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894182" y="2399386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4  ___   ___   7   ___   9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64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7744" y="671195"/>
            <a:ext cx="4896544" cy="95760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990000"/>
                </a:solidFill>
              </a:rPr>
              <a:t>Doplň  číselnou  řadu</a:t>
            </a:r>
            <a:endParaRPr lang="cs-CZ" sz="3600" dirty="0">
              <a:solidFill>
                <a:srgbClr val="99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611553" y="5027563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10 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rgbClr val="FF0000"/>
                </a:solidFill>
              </a:rPr>
              <a:t>9 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chemeClr val="tx1"/>
                </a:solidFill>
              </a:rPr>
              <a:t>8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7     6     </a:t>
            </a:r>
            <a:r>
              <a:rPr lang="cs-CZ" sz="2000" dirty="0" smtClean="0">
                <a:solidFill>
                  <a:schemeClr val="tx1"/>
                </a:solidFill>
              </a:rPr>
              <a:t>5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601411" y="4099943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7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chemeClr val="tx1"/>
                </a:solidFill>
              </a:rPr>
              <a:t> 6     </a:t>
            </a:r>
            <a:r>
              <a:rPr lang="cs-CZ" sz="2000" dirty="0" smtClean="0">
                <a:solidFill>
                  <a:srgbClr val="FF0000"/>
                </a:solidFill>
              </a:rPr>
              <a:t>5    4      </a:t>
            </a:r>
            <a:r>
              <a:rPr lang="cs-CZ" sz="2000" dirty="0" smtClean="0">
                <a:solidFill>
                  <a:schemeClr val="tx1"/>
                </a:solidFill>
              </a:rPr>
              <a:t>3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rgbClr val="FF0000"/>
                </a:solidFill>
              </a:rPr>
              <a:t>2</a:t>
            </a:r>
            <a:r>
              <a:rPr lang="cs-CZ" sz="2000" dirty="0" smtClean="0"/>
              <a:t>   </a:t>
            </a:r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611553" y="3181890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3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rgbClr val="FF0000"/>
                </a:solidFill>
              </a:rPr>
              <a:t>4     5     </a:t>
            </a:r>
            <a:r>
              <a:rPr lang="cs-CZ" sz="2000" dirty="0" smtClean="0">
                <a:solidFill>
                  <a:schemeClr val="tx1"/>
                </a:solidFill>
              </a:rPr>
              <a:t>6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7</a:t>
            </a:r>
            <a:r>
              <a:rPr lang="cs-CZ" sz="2000" dirty="0" smtClean="0"/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8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611553" y="2399386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0     1     </a:t>
            </a:r>
            <a:r>
              <a:rPr lang="cs-CZ" sz="2000" dirty="0" smtClean="0">
                <a:solidFill>
                  <a:schemeClr val="tx1"/>
                </a:solidFill>
              </a:rPr>
              <a:t>2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3</a:t>
            </a:r>
            <a:r>
              <a:rPr lang="cs-CZ" sz="2000" dirty="0" smtClean="0"/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4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68828" y="5098082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9  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chemeClr val="tx1"/>
                </a:solidFill>
              </a:rPr>
              <a:t>8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7     6     </a:t>
            </a:r>
            <a:r>
              <a:rPr lang="cs-CZ" sz="2000" dirty="0" smtClean="0">
                <a:solidFill>
                  <a:schemeClr val="tx1"/>
                </a:solidFill>
              </a:rPr>
              <a:t>5 </a:t>
            </a:r>
            <a:r>
              <a:rPr lang="cs-CZ" sz="2000" dirty="0" smtClean="0"/>
              <a:t>  </a:t>
            </a:r>
            <a:r>
              <a:rPr lang="cs-CZ" sz="2000" dirty="0" smtClean="0">
                <a:solidFill>
                  <a:srgbClr val="FF0000"/>
                </a:solidFill>
              </a:rPr>
              <a:t> 4  </a:t>
            </a:r>
            <a:r>
              <a:rPr lang="cs-CZ" sz="2000" dirty="0" smtClean="0">
                <a:solidFill>
                  <a:schemeClr val="tx1"/>
                </a:solidFill>
              </a:rPr>
              <a:t> 3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50099" y="4149080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10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9     8     </a:t>
            </a:r>
            <a:r>
              <a:rPr lang="cs-CZ" sz="2000" dirty="0" smtClean="0">
                <a:solidFill>
                  <a:schemeClr val="tx1"/>
                </a:solidFill>
              </a:rPr>
              <a:t>7 </a:t>
            </a:r>
            <a:r>
              <a:rPr lang="cs-CZ" sz="2000" dirty="0" smtClean="0"/>
              <a:t>   </a:t>
            </a:r>
            <a:r>
              <a:rPr lang="cs-CZ" sz="2000" dirty="0" smtClean="0">
                <a:solidFill>
                  <a:srgbClr val="FF0000"/>
                </a:solidFill>
              </a:rPr>
              <a:t>6 </a:t>
            </a:r>
            <a:r>
              <a:rPr lang="cs-CZ" sz="2000" dirty="0" smtClean="0"/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5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68828" y="3181890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0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chemeClr val="tx1"/>
                </a:solidFill>
              </a:rPr>
              <a:t>1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2     3    </a:t>
            </a:r>
            <a:r>
              <a:rPr lang="cs-CZ" sz="2000" dirty="0" smtClean="0">
                <a:solidFill>
                  <a:schemeClr val="tx1"/>
                </a:solidFill>
              </a:rPr>
              <a:t>4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894182" y="2399386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4 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rgbClr val="990000"/>
                </a:solidFill>
              </a:rPr>
              <a:t>5        6      </a:t>
            </a:r>
            <a:r>
              <a:rPr lang="cs-CZ" sz="2000" dirty="0" smtClean="0">
                <a:solidFill>
                  <a:schemeClr val="tx1"/>
                </a:solidFill>
              </a:rPr>
              <a:t>7</a:t>
            </a:r>
            <a:r>
              <a:rPr lang="cs-CZ" sz="2000" dirty="0" smtClean="0"/>
              <a:t>      </a:t>
            </a:r>
            <a:r>
              <a:rPr lang="cs-CZ" sz="2000" dirty="0" smtClean="0">
                <a:solidFill>
                  <a:srgbClr val="990000"/>
                </a:solidFill>
              </a:rPr>
              <a:t>8</a:t>
            </a:r>
            <a:r>
              <a:rPr lang="cs-CZ" sz="2000" dirty="0" smtClean="0"/>
              <a:t>      </a:t>
            </a:r>
            <a:r>
              <a:rPr lang="cs-CZ" sz="2000" dirty="0" smtClean="0">
                <a:solidFill>
                  <a:schemeClr val="tx1"/>
                </a:solidFill>
              </a:rPr>
              <a:t>9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43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57466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40714031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340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Uzlíková</cp:lastModifiedBy>
  <cp:revision>12</cp:revision>
  <dcterms:created xsi:type="dcterms:W3CDTF">2012-03-09T19:36:43Z</dcterms:created>
  <dcterms:modified xsi:type="dcterms:W3CDTF">2012-03-11T20:30:58Z</dcterms:modified>
</cp:coreProperties>
</file>