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68" r:id="rId3"/>
    <p:sldId id="257" r:id="rId4"/>
    <p:sldId id="265" r:id="rId5"/>
    <p:sldId id="266" r:id="rId6"/>
    <p:sldId id="267" r:id="rId7"/>
    <p:sldId id="264" r:id="rId8"/>
    <p:sldId id="261" r:id="rId9"/>
    <p:sldId id="262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VY_42_INOVACE_13_Ve školní jídelně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Ve školní jídelně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VY_42_INOVACE_13_Ve školní jídelně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Ve školní jídelně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9899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989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621483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Orientace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sčítání v řadě 0 – 20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(pero, pastelky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tabule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239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88840"/>
            <a:ext cx="1008112" cy="93610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014492" y="1988840"/>
            <a:ext cx="1728192" cy="93610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061370" y="1988840"/>
            <a:ext cx="1440160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15616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15616" y="1566567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030316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75856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010075" y="1566567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75856" y="155451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316738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781650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18634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08104" y="231287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965526" y="231287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19417" y="155451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781650" y="155451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218634" y="155451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483768" y="548680"/>
            <a:ext cx="4293021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Ve  školní  jídelně</a:t>
            </a:r>
            <a:endParaRPr lang="cs-CZ" sz="4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115616" y="4365104"/>
            <a:ext cx="6849910" cy="108012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         Zapiš do každého stolu číslicí počet židlí.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69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55282" y="1360376"/>
            <a:ext cx="592782" cy="5956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24128" y="1340793"/>
            <a:ext cx="864096" cy="5956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056276" y="1360376"/>
            <a:ext cx="1008112" cy="5956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755576" y="902128"/>
            <a:ext cx="3096344" cy="1512168"/>
          </a:xfrm>
          <a:prstGeom prst="rightArrow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5">
                    <a:lumMod val="50000"/>
                  </a:schemeClr>
                </a:solidFill>
              </a:rPr>
              <a:t>Dokážeš doplnit číslice ?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549785" y="2829952"/>
            <a:ext cx="597666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sz="2400" dirty="0" smtClean="0"/>
              <a:t>|__|__|__|__|__|__|__|__|__|__|__|__|</a:t>
            </a:r>
            <a:endParaRPr lang="cs-CZ" sz="2400" dirty="0"/>
          </a:p>
          <a:p>
            <a:r>
              <a:rPr lang="cs-CZ" sz="2400" dirty="0"/>
              <a:t>0 </a:t>
            </a:r>
            <a:r>
              <a:rPr lang="cs-CZ" sz="2400" dirty="0" smtClean="0"/>
              <a:t>  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</a:t>
            </a:r>
            <a:r>
              <a:rPr lang="cs-CZ" sz="2400" dirty="0" smtClean="0"/>
              <a:t>5    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</a:t>
            </a:r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331640" y="3573016"/>
            <a:ext cx="6228692" cy="10081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Doplň  chybějící  číslice  na číselné ose.             Vyznač barevně čísla stolů. 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34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908720"/>
            <a:ext cx="6760988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Kolik dětí sedí u stolů?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Doplň příklady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        a 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vypočítej.</a:t>
            </a:r>
          </a:p>
          <a:p>
            <a:pPr algn="ctr"/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3769805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568" y="4509120"/>
            <a:ext cx="576064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270001" y="5928110"/>
            <a:ext cx="720080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231393" y="3777977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00461" y="5928109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414017" y="4509120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774057" y="3777977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450021" y="3104964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00461" y="5175076"/>
            <a:ext cx="576064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414017" y="5175076"/>
            <a:ext cx="576064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568" y="3104965"/>
            <a:ext cx="576064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43722" y="3104964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491879" y="3104965"/>
            <a:ext cx="2789139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517775" y="3769805"/>
            <a:ext cx="27891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491879" y="4509120"/>
            <a:ext cx="27891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491879" y="5172981"/>
            <a:ext cx="2767808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1879" y="5928109"/>
            <a:ext cx="2776192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80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91233" y="548680"/>
            <a:ext cx="7056784" cy="122413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Zakresli stůl a židle u tebe doma.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84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88840"/>
            <a:ext cx="1008112" cy="93610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014492" y="1988840"/>
            <a:ext cx="1728192" cy="93610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61370" y="1988840"/>
            <a:ext cx="1440160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15616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15616" y="1566567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030316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75856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010075" y="1566567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75856" y="155451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316738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781650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18634" y="305425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08104" y="231287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965526" y="231287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19417" y="155451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781650" y="155451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218634" y="155451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483768" y="548680"/>
            <a:ext cx="4293021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Ve  školní  jídelně</a:t>
            </a:r>
            <a:endParaRPr lang="cs-CZ" sz="4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115616" y="4365104"/>
            <a:ext cx="6849910" cy="108012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         Zapiš do každého stolu číslicí počet židlí.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0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55282" y="1360376"/>
            <a:ext cx="592782" cy="5956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24128" y="1340793"/>
            <a:ext cx="864096" cy="5956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056276" y="1360376"/>
            <a:ext cx="1008112" cy="5956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755576" y="902128"/>
            <a:ext cx="3096344" cy="1512168"/>
          </a:xfrm>
          <a:prstGeom prst="rightArrow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5">
                    <a:lumMod val="50000"/>
                  </a:schemeClr>
                </a:solidFill>
              </a:rPr>
              <a:t>Dokážeš doplnit číslice ?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549785" y="2829952"/>
            <a:ext cx="5976664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sz="2400" dirty="0" smtClean="0"/>
              <a:t>|__|__|__|__|__|__|__|__|__|__|__|__|</a:t>
            </a:r>
            <a:endParaRPr lang="cs-CZ" sz="2400" dirty="0"/>
          </a:p>
          <a:p>
            <a:r>
              <a:rPr lang="cs-CZ" sz="2400" dirty="0"/>
              <a:t>0 </a:t>
            </a:r>
            <a:r>
              <a:rPr lang="cs-CZ" sz="2400" dirty="0" smtClean="0"/>
              <a:t>   </a:t>
            </a:r>
            <a:r>
              <a:rPr lang="cs-CZ" sz="2400" dirty="0" smtClean="0">
                <a:solidFill>
                  <a:srgbClr val="FF0000"/>
                </a:solidFill>
              </a:rPr>
              <a:t>1           3           </a:t>
            </a:r>
            <a:r>
              <a:rPr lang="cs-CZ" sz="2400" dirty="0" smtClean="0"/>
              <a:t>5    </a:t>
            </a:r>
            <a:r>
              <a:rPr lang="cs-CZ" sz="24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FF0000"/>
                </a:solidFill>
              </a:rPr>
              <a:t>7</a:t>
            </a:r>
            <a:r>
              <a:rPr lang="cs-CZ" sz="2400" dirty="0" smtClean="0"/>
              <a:t>    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9   </a:t>
            </a:r>
            <a:r>
              <a:rPr lang="cs-CZ" sz="2400" dirty="0" smtClean="0"/>
              <a:t>10  </a:t>
            </a:r>
            <a:r>
              <a:rPr lang="cs-CZ" sz="2400" dirty="0" smtClean="0">
                <a:solidFill>
                  <a:srgbClr val="FF0000"/>
                </a:solidFill>
              </a:rPr>
              <a:t>11  12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331640" y="3573016"/>
            <a:ext cx="6228692" cy="10081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Doplň  chybějící  číslice  na číselné ose.             Vyznač barevně čísla stolů. 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435027" y="5806745"/>
            <a:ext cx="288032" cy="347193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148064" y="5785548"/>
            <a:ext cx="288032" cy="347193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347864" y="5785547"/>
            <a:ext cx="288032" cy="347193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696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231393" y="1556792"/>
            <a:ext cx="6760988" cy="86409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Kolik dětí sedí u stolů?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Doplň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příklady             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a vypočítej.</a:t>
            </a:r>
          </a:p>
          <a:p>
            <a:pPr algn="ctr"/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3769805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568" y="4509120"/>
            <a:ext cx="576064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270001" y="5928110"/>
            <a:ext cx="720080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231393" y="3777977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00461" y="5928109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414017" y="4509120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774057" y="3777977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450021" y="3104964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00461" y="5175076"/>
            <a:ext cx="576064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414017" y="5175076"/>
            <a:ext cx="576064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568" y="3104965"/>
            <a:ext cx="576064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43722" y="3104964"/>
            <a:ext cx="360040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491879" y="3104965"/>
            <a:ext cx="2789139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4+2+2=8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491879" y="3769805"/>
            <a:ext cx="27891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2+2+2=6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491879" y="4509120"/>
            <a:ext cx="27891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4+2=6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491879" y="5172981"/>
            <a:ext cx="2767808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4+4=8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1879" y="5928109"/>
            <a:ext cx="2776192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2+8=10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1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21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203</Words>
  <Application>Microsoft Office PowerPoint</Application>
  <PresentationFormat>Předvádění na obrazovce (4:3)</PresentationFormat>
  <Paragraphs>69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40</cp:revision>
  <dcterms:created xsi:type="dcterms:W3CDTF">2011-08-21T15:31:45Z</dcterms:created>
  <dcterms:modified xsi:type="dcterms:W3CDTF">2012-08-07T11:00:44Z</dcterms:modified>
</cp:coreProperties>
</file>