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7" r:id="rId2"/>
    <p:sldId id="266" r:id="rId3"/>
    <p:sldId id="259" r:id="rId4"/>
    <p:sldId id="261" r:id="rId5"/>
    <p:sldId id="262" r:id="rId6"/>
    <p:sldId id="263" r:id="rId7"/>
    <p:sldId id="264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VY_42_INOVACE_14_V papírnictví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 papírnictví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-1515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C2F725-2711-4345-A6B1-4B80423BCC6E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6A667B1-4EA5-4400-8315-181ED252624E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F217096-F5A3-4468-8492-0DCA7C9B20C2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8177938-1461-4EDF-BB64-998F246FA169}" type="presOf" srcId="{DAEA276B-ECF9-46F6-A7D3-4693B2D32BC4}" destId="{F69A1436-182C-465B-AD7F-FE48E0C090C1}" srcOrd="1" destOrd="0" presId="urn:microsoft.com/office/officeart/2005/8/layout/target3"/>
    <dgm:cxn modelId="{7F6FC14B-ACDE-4623-8C45-909FFAB49C2E}" type="presOf" srcId="{DAEA276B-ECF9-46F6-A7D3-4693B2D32BC4}" destId="{CDED6FE3-AD8F-4ACC-B6B8-710EDDD97598}" srcOrd="0" destOrd="0" presId="urn:microsoft.com/office/officeart/2005/8/layout/target3"/>
    <dgm:cxn modelId="{F529B15F-D08C-400B-9BB5-3ABBA801495E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1134E7-3B82-465D-AD17-99BB59E1381A}" type="presOf" srcId="{EBC41103-E2E5-4D48-9B4B-425520D3D098}" destId="{F969C235-9271-4D34-B740-D627A121CAD0}" srcOrd="1" destOrd="0" presId="urn:microsoft.com/office/officeart/2005/8/layout/target3"/>
    <dgm:cxn modelId="{81A7B642-A2D5-4321-AD97-5B37C329C725}" type="presOf" srcId="{FBBFC3EA-9D9D-4F3A-BEA6-9C2C0E46BF20}" destId="{832BF48F-0145-4429-9E02-8FCA946CCE9E}" srcOrd="1" destOrd="0" presId="urn:microsoft.com/office/officeart/2005/8/layout/target3"/>
    <dgm:cxn modelId="{EF495DD3-DE1F-4958-A07F-553BD7FB47DD}" type="presOf" srcId="{39F8B381-5807-488E-AC22-73DD4140ED4A}" destId="{71045F8C-00FA-488E-A7BD-E2E6753D979D}" srcOrd="0" destOrd="0" presId="urn:microsoft.com/office/officeart/2005/8/layout/target3"/>
    <dgm:cxn modelId="{9C06EC08-20A3-45E3-9ACB-40B417DEA1C4}" type="presOf" srcId="{019433A1-1324-4DE1-9E6F-32B851095F74}" destId="{E7297F21-D4FD-4A41-AE58-814D01A6B5E7}" srcOrd="1" destOrd="0" presId="urn:microsoft.com/office/officeart/2005/8/layout/target3"/>
    <dgm:cxn modelId="{05271B77-BA25-44D2-AE52-5886C74EE53C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FBCED1D-2E4E-4764-9D33-4C7598C40378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1695834-ABBF-4A9F-A742-82B811E9F7C3}" type="presOf" srcId="{445C7998-7549-48B0-BD68-D4F0167F02E5}" destId="{4D19AB04-24FA-40C2-B203-52AE3D15E171}" srcOrd="1" destOrd="0" presId="urn:microsoft.com/office/officeart/2005/8/layout/target3"/>
    <dgm:cxn modelId="{9978D479-69B3-447F-96D7-A22C82298E5D}" type="presParOf" srcId="{71045F8C-00FA-488E-A7BD-E2E6753D979D}" destId="{3577EC6B-C980-4F34-8C69-4365E7B8FC8C}" srcOrd="0" destOrd="0" presId="urn:microsoft.com/office/officeart/2005/8/layout/target3"/>
    <dgm:cxn modelId="{D5CB9797-166E-4EC3-976A-4215C41FC439}" type="presParOf" srcId="{71045F8C-00FA-488E-A7BD-E2E6753D979D}" destId="{6940EB87-DC1D-4BC3-9408-9AC2E1FFC039}" srcOrd="1" destOrd="0" presId="urn:microsoft.com/office/officeart/2005/8/layout/target3"/>
    <dgm:cxn modelId="{50BC5D7B-8BA1-4365-A6E4-A0DF8FEF3B25}" type="presParOf" srcId="{71045F8C-00FA-488E-A7BD-E2E6753D979D}" destId="{BC35EE03-4121-4EF9-923D-7CB6D30D358D}" srcOrd="2" destOrd="0" presId="urn:microsoft.com/office/officeart/2005/8/layout/target3"/>
    <dgm:cxn modelId="{668BF183-0E67-4229-97C3-AE01CE3922BF}" type="presParOf" srcId="{71045F8C-00FA-488E-A7BD-E2E6753D979D}" destId="{C95EEA27-3CBF-4645-A92D-9D8AF5C1CBFC}" srcOrd="3" destOrd="0" presId="urn:microsoft.com/office/officeart/2005/8/layout/target3"/>
    <dgm:cxn modelId="{4C8E9051-8881-44CE-B39C-41BCDF212CC6}" type="presParOf" srcId="{71045F8C-00FA-488E-A7BD-E2E6753D979D}" destId="{851BB866-B6AE-4566-893F-4C635BA974FC}" srcOrd="4" destOrd="0" presId="urn:microsoft.com/office/officeart/2005/8/layout/target3"/>
    <dgm:cxn modelId="{50F636AD-DADB-4B84-BCFC-86D3F6F23EBD}" type="presParOf" srcId="{71045F8C-00FA-488E-A7BD-E2E6753D979D}" destId="{643EA938-EDE0-4533-ACCC-D2BD6F3A527C}" srcOrd="5" destOrd="0" presId="urn:microsoft.com/office/officeart/2005/8/layout/target3"/>
    <dgm:cxn modelId="{AE11E2FC-C419-4C19-BD0C-BB580D8E45A2}" type="presParOf" srcId="{71045F8C-00FA-488E-A7BD-E2E6753D979D}" destId="{92F31B18-D66D-4CC7-89B9-378928DE877D}" srcOrd="6" destOrd="0" presId="urn:microsoft.com/office/officeart/2005/8/layout/target3"/>
    <dgm:cxn modelId="{2B0844B5-3074-4C6A-A65D-C032B3E905CC}" type="presParOf" srcId="{71045F8C-00FA-488E-A7BD-E2E6753D979D}" destId="{902074E1-B931-4618-97F1-FADBE82E9C3C}" srcOrd="7" destOrd="0" presId="urn:microsoft.com/office/officeart/2005/8/layout/target3"/>
    <dgm:cxn modelId="{2463C499-FCD0-4041-A87D-48D37536B499}" type="presParOf" srcId="{71045F8C-00FA-488E-A7BD-E2E6753D979D}" destId="{A3817367-F2BC-482F-8832-FA00B51DCCF3}" srcOrd="8" destOrd="0" presId="urn:microsoft.com/office/officeart/2005/8/layout/target3"/>
    <dgm:cxn modelId="{E09EB641-B486-4DEA-BBDA-4769A6B9BDF2}" type="presParOf" srcId="{71045F8C-00FA-488E-A7BD-E2E6753D979D}" destId="{626ABFF6-56C8-4386-B662-68EC364EED9D}" srcOrd="9" destOrd="0" presId="urn:microsoft.com/office/officeart/2005/8/layout/target3"/>
    <dgm:cxn modelId="{93C54665-DD62-4012-B9D2-B5B91658660A}" type="presParOf" srcId="{71045F8C-00FA-488E-A7BD-E2E6753D979D}" destId="{6DB11F1C-D028-4800-9625-6611CA9DE6D4}" srcOrd="10" destOrd="0" presId="urn:microsoft.com/office/officeart/2005/8/layout/target3"/>
    <dgm:cxn modelId="{3A20E82A-4164-4EAA-BC8D-399BACE6241F}" type="presParOf" srcId="{71045F8C-00FA-488E-A7BD-E2E6753D979D}" destId="{CDED6FE3-AD8F-4ACC-B6B8-710EDDD97598}" srcOrd="11" destOrd="0" presId="urn:microsoft.com/office/officeart/2005/8/layout/target3"/>
    <dgm:cxn modelId="{F6C5CA52-6C1D-4B81-96E0-EBB412B1D652}" type="presParOf" srcId="{71045F8C-00FA-488E-A7BD-E2E6753D979D}" destId="{397AC6D7-84A6-4150-958F-83C92D9ACF38}" srcOrd="12" destOrd="0" presId="urn:microsoft.com/office/officeart/2005/8/layout/target3"/>
    <dgm:cxn modelId="{14EA01B7-42F3-47F2-B364-A257EDA8457A}" type="presParOf" srcId="{71045F8C-00FA-488E-A7BD-E2E6753D979D}" destId="{D7419528-33A6-416D-9E64-B3F7915C5149}" srcOrd="13" destOrd="0" presId="urn:microsoft.com/office/officeart/2005/8/layout/target3"/>
    <dgm:cxn modelId="{378F3CF8-C5D3-4B10-944A-136BC6230E2D}" type="presParOf" srcId="{71045F8C-00FA-488E-A7BD-E2E6753D979D}" destId="{97289DF2-90F4-4EC2-A9FC-633B00BAB610}" srcOrd="14" destOrd="0" presId="urn:microsoft.com/office/officeart/2005/8/layout/target3"/>
    <dgm:cxn modelId="{11F64AE0-3155-4F81-99AD-486222DC7341}" type="presParOf" srcId="{71045F8C-00FA-488E-A7BD-E2E6753D979D}" destId="{234EBA9D-95B4-4C20-A84E-6F65F1085DC6}" srcOrd="15" destOrd="0" presId="urn:microsoft.com/office/officeart/2005/8/layout/target3"/>
    <dgm:cxn modelId="{3659AD1E-3E31-4C60-AA49-3C206743F1F6}" type="presParOf" srcId="{71045F8C-00FA-488E-A7BD-E2E6753D979D}" destId="{12255512-213F-41DF-90A6-8B4CD74A2B52}" srcOrd="16" destOrd="0" presId="urn:microsoft.com/office/officeart/2005/8/layout/target3"/>
    <dgm:cxn modelId="{16D5FCBB-A751-467A-93F9-694F76E75D8B}" type="presParOf" srcId="{71045F8C-00FA-488E-A7BD-E2E6753D979D}" destId="{50C2F88D-8688-44C2-A854-691F34009D3B}" srcOrd="17" destOrd="0" presId="urn:microsoft.com/office/officeart/2005/8/layout/target3"/>
    <dgm:cxn modelId="{9F95536D-44F0-4BD8-B5AE-404B4F784A02}" type="presParOf" srcId="{71045F8C-00FA-488E-A7BD-E2E6753D979D}" destId="{4D19AB04-24FA-40C2-B203-52AE3D15E171}" srcOrd="18" destOrd="0" presId="urn:microsoft.com/office/officeart/2005/8/layout/target3"/>
    <dgm:cxn modelId="{784E6872-DB5C-4919-8152-AFBBB4D91D2E}" type="presParOf" srcId="{71045F8C-00FA-488E-A7BD-E2E6753D979D}" destId="{832BF48F-0145-4429-9E02-8FCA946CCE9E}" srcOrd="19" destOrd="0" presId="urn:microsoft.com/office/officeart/2005/8/layout/target3"/>
    <dgm:cxn modelId="{CB3044CE-0EC3-4CD5-A66F-CD9D0589E4CB}" type="presParOf" srcId="{71045F8C-00FA-488E-A7BD-E2E6753D979D}" destId="{E7297F21-D4FD-4A41-AE58-814D01A6B5E7}" srcOrd="20" destOrd="0" presId="urn:microsoft.com/office/officeart/2005/8/layout/target3"/>
    <dgm:cxn modelId="{91FC9CE4-943A-4D50-B573-A04B5A06E803}" type="presParOf" srcId="{71045F8C-00FA-488E-A7BD-E2E6753D979D}" destId="{F69A1436-182C-465B-AD7F-FE48E0C090C1}" srcOrd="21" destOrd="0" presId="urn:microsoft.com/office/officeart/2005/8/layout/target3"/>
    <dgm:cxn modelId="{AC45159B-08FC-4F1C-949B-83D20FD72FA0}" type="presParOf" srcId="{71045F8C-00FA-488E-A7BD-E2E6753D979D}" destId="{AA41A67C-3D3F-4AE9-9E0F-5D7F7BB2E741}" srcOrd="22" destOrd="0" presId="urn:microsoft.com/office/officeart/2005/8/layout/target3"/>
    <dgm:cxn modelId="{67A11EED-2450-44A7-B895-578EEA58669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944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VY_42_INOVACE_14_V papírnictví</a:t>
          </a:r>
          <a:endParaRPr lang="cs-CZ" sz="1400" kern="1200" dirty="0"/>
        </a:p>
      </dsp:txBody>
      <dsp:txXfrm>
        <a:off x="1944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 papírnictví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318622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417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 1.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orovnávání, sčítání a odčítání čísel v oboru  0 – 20 bez přechodu přes desítku, geometrické tvary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 na  interaktivní 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částí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(pero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Kontrola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práce pomocí interaktivní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tabule,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zásady slušného chování v obchodech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9239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7" y="620688"/>
            <a:ext cx="3816425" cy="86409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V  papírnictví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Uzlíková\AppData\Local\Microsoft\Windows\Temporary Internet Files\Content.IE5\11LLIEOY\MC900413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1042073" cy="1349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0M2ESA71\MC900199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768" y="2317775"/>
            <a:ext cx="1200064" cy="786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11LLIEOY\MC9002340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597" y="2228677"/>
            <a:ext cx="1437903" cy="12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líková\AppData\Local\Microsoft\Windows\Temporary Internet Files\Content.IE5\LGLW3Q41\MC9003514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172" y="2439716"/>
            <a:ext cx="657885" cy="898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LL6TAZJW\MC90044172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129765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ovnoramenný trojúhelník 2"/>
          <p:cNvSpPr/>
          <p:nvPr/>
        </p:nvSpPr>
        <p:spPr>
          <a:xfrm>
            <a:off x="872078" y="3896469"/>
            <a:ext cx="665052" cy="576064"/>
          </a:xfrm>
          <a:prstGeom prst="triangl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4" name="Ovál 3"/>
          <p:cNvSpPr/>
          <p:nvPr/>
        </p:nvSpPr>
        <p:spPr>
          <a:xfrm>
            <a:off x="2483767" y="3896469"/>
            <a:ext cx="576065" cy="57606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95936" y="3929608"/>
            <a:ext cx="936104" cy="46746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96136" y="3854002"/>
            <a:ext cx="504056" cy="50060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7156248" y="3885009"/>
            <a:ext cx="872135" cy="396627"/>
          </a:xfrm>
          <a:prstGeom prst="triangl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31071" y="5085185"/>
            <a:ext cx="3852429" cy="108012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Seřaď čísla podle velikosti                        (od nejnižšího k nejvyššímu).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54644" y="5074496"/>
            <a:ext cx="2616256" cy="10801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Pojmenuj tyto geometrické tvary.</a:t>
            </a:r>
          </a:p>
        </p:txBody>
      </p:sp>
    </p:spTree>
    <p:extLst>
      <p:ext uri="{BB962C8B-B14F-4D97-AF65-F5344CB8AC3E}">
        <p14:creationId xmlns:p14="http://schemas.microsoft.com/office/powerpoint/2010/main" val="2430161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1505" y="631776"/>
            <a:ext cx="6936964" cy="86409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Které věci můžeš nakoupit za 10 Kč a kolik Kč ti zbyde?</a:t>
            </a:r>
          </a:p>
        </p:txBody>
      </p:sp>
      <p:pic>
        <p:nvPicPr>
          <p:cNvPr id="1026" name="Picture 2" descr="C:\Users\Uzlíková\AppData\Local\Microsoft\Windows\Temporary Internet Files\Content.IE5\11LLIEOY\MC900413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1042073" cy="1349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0M2ESA71\MC900199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768" y="2317775"/>
            <a:ext cx="1200064" cy="786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11LLIEOY\MC9002340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208" y="2228676"/>
            <a:ext cx="1437903" cy="12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líková\AppData\Local\Microsoft\Windows\Temporary Internet Files\Content.IE5\LGLW3Q41\MC9003514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935" y="2425402"/>
            <a:ext cx="657885" cy="898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LL6TAZJW\MC90044172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29765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ovnoramenný trojúhelník 2"/>
          <p:cNvSpPr/>
          <p:nvPr/>
        </p:nvSpPr>
        <p:spPr>
          <a:xfrm>
            <a:off x="2339752" y="3745357"/>
            <a:ext cx="665052" cy="576064"/>
          </a:xfrm>
          <a:prstGeom prst="triangl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900994" y="3821013"/>
            <a:ext cx="576065" cy="57606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5" name="Obdélník 4"/>
          <p:cNvSpPr/>
          <p:nvPr/>
        </p:nvSpPr>
        <p:spPr>
          <a:xfrm>
            <a:off x="3853775" y="3853952"/>
            <a:ext cx="936104" cy="46746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73710" y="3751979"/>
            <a:ext cx="504056" cy="50060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572072" y="3884310"/>
            <a:ext cx="872135" cy="396627"/>
          </a:xfrm>
          <a:prstGeom prst="triangl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51720" y="5373216"/>
            <a:ext cx="4392488" cy="93610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Co si koupit nemůžeš? Proč?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557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836712"/>
            <a:ext cx="3816424" cy="72008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Počítej svůj nákup.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" name="Picture 2" descr="C:\Users\Uzlíková\AppData\Local\Microsoft\Windows\Temporary Internet Files\Content.IE5\11LLIEOY\MC900413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191" y="1988840"/>
            <a:ext cx="389247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Uzlíková\AppData\Local\Microsoft\Windows\Temporary Internet Files\Content.IE5\LGLW3Q41\MC9003514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29" y="4732081"/>
            <a:ext cx="328942" cy="44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Users\Uzlíková\AppData\Local\Microsoft\Windows\Temporary Internet Files\Content.IE5\LL6TAZJW\MC90044172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3948" y="1973842"/>
            <a:ext cx="417389" cy="41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zlíková\AppData\Local\Microsoft\Windows\Temporary Internet Files\Content.IE5\11LLIEOY\MC900413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12" y="1988840"/>
            <a:ext cx="389247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Uzlíková\AppData\Local\Microsoft\Windows\Temporary Internet Files\Content.IE5\11LLIEOY\MC900413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376" y="2868669"/>
            <a:ext cx="389247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Uzlíková\AppData\Local\Microsoft\Windows\Temporary Internet Files\Content.IE5\11LLIEOY\MC900413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867" y="2868669"/>
            <a:ext cx="389247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Users\Uzlíková\AppData\Local\Microsoft\Windows\Temporary Internet Files\Content.IE5\0M2ESA71\MC9001991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333" y="5445224"/>
            <a:ext cx="486962" cy="31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C:\Users\Uzlíková\AppData\Local\Microsoft\Windows\Temporary Internet Files\Content.IE5\0M2ESA71\MC9001991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054" y="4523386"/>
            <a:ext cx="486962" cy="31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Uzlíková\AppData\Local\Microsoft\Windows\Temporary Internet Files\Content.IE5\0M2ESA71\MC9001991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369" y="4797152"/>
            <a:ext cx="486962" cy="31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Uzlíková\AppData\Local\Microsoft\Windows\Temporary Internet Files\Content.IE5\0M2ESA71\MC9001991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191" y="3035408"/>
            <a:ext cx="486962" cy="31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0" descr="C:\Users\Uzlíková\AppData\Local\Microsoft\Windows\Temporary Internet Files\Content.IE5\LGLW3Q41\MC9003514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1539" y="1957898"/>
            <a:ext cx="328942" cy="44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0" descr="C:\Users\Uzlíková\AppData\Local\Microsoft\Windows\Temporary Internet Files\Content.IE5\LGLW3Q41\MC9003514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221" y="3940607"/>
            <a:ext cx="328942" cy="44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4" descr="C:\Users\Uzlíková\AppData\Local\Microsoft\Windows\Temporary Internet Files\Content.IE5\LL6TAZJW\MC90044172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77" y="5445224"/>
            <a:ext cx="417389" cy="41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4" descr="C:\Users\Uzlíková\AppData\Local\Microsoft\Windows\Temporary Internet Files\Content.IE5\LL6TAZJW\MC90044172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900" y="2932783"/>
            <a:ext cx="417389" cy="41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4" descr="C:\Users\Uzlíková\AppData\Local\Microsoft\Windows\Temporary Internet Files\Content.IE5\LL6TAZJW\MC90044172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986" y="4523386"/>
            <a:ext cx="417389" cy="41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9" descr="C:\Users\Uzlíková\AppData\Local\Microsoft\Windows\Temporary Internet Files\Content.IE5\11LLIEOY\MC900234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9979" y="5193095"/>
            <a:ext cx="571229" cy="504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9" descr="C:\Users\Uzlíková\AppData\Local\Microsoft\Windows\Temporary Internet Files\Content.IE5\11LLIEOY\MC900234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32" y="3833176"/>
            <a:ext cx="571229" cy="504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Uzlíková\AppData\Local\Microsoft\Windows\Temporary Internet Files\Content.IE5\11LLIEOY\MC900413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857" y="5161645"/>
            <a:ext cx="389247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4" descr="C:\Users\Uzlíková\AppData\Local\Microsoft\Windows\Temporary Internet Files\Content.IE5\LL6TAZJW\MC90044172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0795" y="3667915"/>
            <a:ext cx="417389" cy="41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4" descr="C:\Users\Uzlíková\AppData\Local\Microsoft\Windows\Temporary Internet Files\Content.IE5\LL6TAZJW\MC90044172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3948" y="3747857"/>
            <a:ext cx="417389" cy="41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Obdélník 36"/>
          <p:cNvSpPr/>
          <p:nvPr/>
        </p:nvSpPr>
        <p:spPr>
          <a:xfrm>
            <a:off x="1619672" y="3767443"/>
            <a:ext cx="1440160" cy="3463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15+ 5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619672" y="4589498"/>
            <a:ext cx="1440160" cy="3463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599506" y="5307590"/>
            <a:ext cx="1440160" cy="3463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10 +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671567" y="2067704"/>
            <a:ext cx="1440160" cy="3463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54055" y="2947533"/>
            <a:ext cx="1440160" cy="3463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71567" y="3682602"/>
            <a:ext cx="1440160" cy="3463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671567" y="4450824"/>
            <a:ext cx="1440160" cy="3463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654055" y="5292201"/>
            <a:ext cx="1440160" cy="3463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1641798" y="2060848"/>
            <a:ext cx="1440160" cy="3463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2 +       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619672" y="2981270"/>
            <a:ext cx="1440160" cy="3463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     </a:t>
            </a:r>
            <a:r>
              <a:rPr lang="cs-CZ" sz="2400" dirty="0" smtClean="0">
                <a:solidFill>
                  <a:schemeClr val="tx1"/>
                </a:solidFill>
              </a:rPr>
              <a:t>+ 3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7" y="620688"/>
            <a:ext cx="3816425" cy="86409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V  papírnictví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Uzlíková\AppData\Local\Microsoft\Windows\Temporary Internet Files\Content.IE5\11LLIEOY\MC900413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1042073" cy="1349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0M2ESA71\MC900199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768" y="2317775"/>
            <a:ext cx="1200064" cy="786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11LLIEOY\MC9002340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597" y="2228677"/>
            <a:ext cx="1437903" cy="12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líková\AppData\Local\Microsoft\Windows\Temporary Internet Files\Content.IE5\LGLW3Q41\MC9003514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172" y="2439716"/>
            <a:ext cx="657885" cy="898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LL6TAZJW\MC90044172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129765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ovnoramenný trojúhelník 2"/>
          <p:cNvSpPr/>
          <p:nvPr/>
        </p:nvSpPr>
        <p:spPr>
          <a:xfrm>
            <a:off x="2483767" y="3821013"/>
            <a:ext cx="665052" cy="576064"/>
          </a:xfrm>
          <a:prstGeom prst="triangl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4" name="Ovál 3"/>
          <p:cNvSpPr/>
          <p:nvPr/>
        </p:nvSpPr>
        <p:spPr>
          <a:xfrm>
            <a:off x="1043608" y="3875310"/>
            <a:ext cx="576065" cy="57606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95936" y="3929608"/>
            <a:ext cx="936104" cy="46746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12520" y="3929608"/>
            <a:ext cx="504056" cy="50060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693629" y="3941985"/>
            <a:ext cx="872135" cy="396627"/>
          </a:xfrm>
          <a:prstGeom prst="triangl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31071" y="5085185"/>
            <a:ext cx="3852429" cy="108012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Seřaď čísla podle velikosti                        (od nejnižšího k nejvyššímu).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54644" y="5074496"/>
            <a:ext cx="2616256" cy="10801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Pojmenuj tyto geometrické tvary.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54644" y="4509120"/>
            <a:ext cx="7628856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FF0000"/>
                </a:solidFill>
              </a:rPr>
              <a:t>  kruh               trojúhelník         obdélník           trojúhelník             čtverec</a:t>
            </a:r>
            <a:endParaRPr lang="cs-CZ" sz="2000" dirty="0">
              <a:solidFill>
                <a:srgbClr val="FF0000"/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232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1505" y="631776"/>
            <a:ext cx="6936964" cy="86409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Které věci můžeš nakoupit za 10 Kč a kolik Kč ti zbyde?</a:t>
            </a:r>
          </a:p>
        </p:txBody>
      </p:sp>
      <p:pic>
        <p:nvPicPr>
          <p:cNvPr id="1026" name="Picture 2" descr="C:\Users\Uzlíková\AppData\Local\Microsoft\Windows\Temporary Internet Files\Content.IE5\11LLIEOY\MC900413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1042073" cy="1349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0M2ESA71\MC900199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768" y="2317775"/>
            <a:ext cx="1200064" cy="786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11LLIEOY\MC9002340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208" y="2228676"/>
            <a:ext cx="1437903" cy="126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líková\AppData\Local\Microsoft\Windows\Temporary Internet Files\Content.IE5\LGLW3Q41\MC9003514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935" y="2425402"/>
            <a:ext cx="657885" cy="898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LL6TAZJW\MC90044172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29765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ovnoramenný trojúhelník 2"/>
          <p:cNvSpPr/>
          <p:nvPr/>
        </p:nvSpPr>
        <p:spPr>
          <a:xfrm>
            <a:off x="2339752" y="3745357"/>
            <a:ext cx="665052" cy="576064"/>
          </a:xfrm>
          <a:prstGeom prst="triangl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900994" y="3821013"/>
            <a:ext cx="576065" cy="57606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5" name="Obdélník 4"/>
          <p:cNvSpPr/>
          <p:nvPr/>
        </p:nvSpPr>
        <p:spPr>
          <a:xfrm>
            <a:off x="3853775" y="3853952"/>
            <a:ext cx="936104" cy="46746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73710" y="3821013"/>
            <a:ext cx="504056" cy="4599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5572072" y="3884310"/>
            <a:ext cx="872135" cy="396627"/>
          </a:xfrm>
          <a:prstGeom prst="triangl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51720" y="5373216"/>
            <a:ext cx="4392488" cy="93610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Co si koupit nemůžeš? Proč?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4581128"/>
            <a:ext cx="7632848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pPr algn="r"/>
            <a:r>
              <a:rPr lang="cs-CZ" dirty="0" err="1" smtClean="0">
                <a:solidFill>
                  <a:srgbClr val="FF0000"/>
                </a:solidFill>
              </a:rPr>
              <a:t>Zb</a:t>
            </a:r>
            <a:r>
              <a:rPr lang="cs-CZ" dirty="0" smtClean="0">
                <a:solidFill>
                  <a:srgbClr val="FF0000"/>
                </a:solidFill>
              </a:rPr>
              <a:t>. 8 Kč               </a:t>
            </a:r>
            <a:r>
              <a:rPr lang="cs-CZ" dirty="0" err="1" smtClean="0">
                <a:solidFill>
                  <a:srgbClr val="FF0000"/>
                </a:solidFill>
              </a:rPr>
              <a:t>Zb</a:t>
            </a:r>
            <a:r>
              <a:rPr lang="cs-CZ" dirty="0">
                <a:solidFill>
                  <a:srgbClr val="FF0000"/>
                </a:solidFill>
              </a:rPr>
              <a:t>. </a:t>
            </a:r>
            <a:r>
              <a:rPr lang="cs-CZ" dirty="0" smtClean="0">
                <a:solidFill>
                  <a:srgbClr val="FF0000"/>
                </a:solidFill>
              </a:rPr>
              <a:t>7 Kč                  </a:t>
            </a:r>
            <a:r>
              <a:rPr lang="cs-CZ" dirty="0" err="1">
                <a:solidFill>
                  <a:srgbClr val="FF0000"/>
                </a:solidFill>
              </a:rPr>
              <a:t>Zb</a:t>
            </a:r>
            <a:r>
              <a:rPr lang="cs-CZ" dirty="0">
                <a:solidFill>
                  <a:srgbClr val="FF0000"/>
                </a:solidFill>
              </a:rPr>
              <a:t>. </a:t>
            </a:r>
            <a:r>
              <a:rPr lang="cs-CZ" dirty="0" smtClean="0">
                <a:solidFill>
                  <a:srgbClr val="FF0000"/>
                </a:solidFill>
              </a:rPr>
              <a:t>5 Kč                 </a:t>
            </a:r>
            <a:r>
              <a:rPr lang="cs-CZ" dirty="0" err="1" smtClean="0">
                <a:solidFill>
                  <a:srgbClr val="FF0000"/>
                </a:solidFill>
              </a:rPr>
              <a:t>Zb</a:t>
            </a:r>
            <a:r>
              <a:rPr lang="cs-CZ" dirty="0">
                <a:solidFill>
                  <a:srgbClr val="FF0000"/>
                </a:solidFill>
              </a:rPr>
              <a:t>. </a:t>
            </a:r>
            <a:r>
              <a:rPr lang="cs-CZ" dirty="0" smtClean="0">
                <a:solidFill>
                  <a:srgbClr val="FF0000"/>
                </a:solidFill>
              </a:rPr>
              <a:t>0 Kč</a:t>
            </a:r>
            <a:r>
              <a:rPr lang="cs-CZ" sz="1600" dirty="0" smtClean="0">
                <a:solidFill>
                  <a:srgbClr val="FF0000"/>
                </a:solidFill>
              </a:rPr>
              <a:t>          </a:t>
            </a:r>
            <a:r>
              <a:rPr lang="cs-CZ" dirty="0" smtClean="0">
                <a:solidFill>
                  <a:srgbClr val="FF0000"/>
                </a:solidFill>
              </a:rPr>
              <a:t>Nemohu koupit,                                                                                                                                                                   chybí  5 Kč.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661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847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306</TotalTime>
  <Words>240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38</cp:revision>
  <dcterms:created xsi:type="dcterms:W3CDTF">2011-08-21T15:31:45Z</dcterms:created>
  <dcterms:modified xsi:type="dcterms:W3CDTF">2012-08-07T11:01:43Z</dcterms:modified>
</cp:coreProperties>
</file>