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1"/>
  </p:notesMasterIdLst>
  <p:sldIdLst>
    <p:sldId id="256" r:id="rId2"/>
    <p:sldId id="258" r:id="rId3"/>
    <p:sldId id="259" r:id="rId4"/>
    <p:sldId id="264" r:id="rId5"/>
    <p:sldId id="261" r:id="rId6"/>
    <p:sldId id="262" r:id="rId7"/>
    <p:sldId id="263" r:id="rId8"/>
    <p:sldId id="265" r:id="rId9"/>
    <p:sldId id="26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 Mgr. Radmila Uzlíková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VY_42_INOVACE_16_Rozklady 0-5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Rozklady 0-5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Matematika  pro  1.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58CDAC94-D9B4-408E-A411-C0122F534C38}" type="presOf" srcId="{DAEA276B-ECF9-46F6-A7D3-4693B2D32BC4}" destId="{F69A1436-182C-465B-AD7F-FE48E0C090C1}" srcOrd="1" destOrd="0" presId="urn:microsoft.com/office/officeart/2005/8/layout/target3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6FBD54DE-9697-4325-9642-8E7A36E6CA22}" type="presOf" srcId="{C73C7642-F245-4585-8F88-243F9FAEF6CA}" destId="{97289DF2-90F4-4EC2-A9FC-633B00BAB610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2E79B18C-6245-45D1-800E-D13320153362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011DD8BF-E596-4ECA-B306-B84BA9664A3D}" type="presOf" srcId="{EBC41103-E2E5-4D48-9B4B-425520D3D098}" destId="{F969C235-9271-4D34-B740-D627A121CAD0}" srcOrd="1" destOrd="0" presId="urn:microsoft.com/office/officeart/2005/8/layout/target3"/>
    <dgm:cxn modelId="{64AD265E-2968-4B33-9517-897B05DCE351}" type="presOf" srcId="{C73C7642-F245-4585-8F88-243F9FAEF6CA}" destId="{AA41A67C-3D3F-4AE9-9E0F-5D7F7BB2E74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2AAF51E-EFE1-4D24-A8A3-E3DC899F1A1D}" type="presOf" srcId="{DAEA276B-ECF9-46F6-A7D3-4693B2D32BC4}" destId="{CDED6FE3-AD8F-4ACC-B6B8-710EDDD97598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C6D0117D-1DB2-4D47-B684-7F1E51C1B447}" type="presParOf" srcId="{71045F8C-00FA-488E-A7BD-E2E6753D979D}" destId="{626ABFF6-56C8-4386-B662-68EC364EED9D}" srcOrd="9" destOrd="0" presId="urn:microsoft.com/office/officeart/2005/8/layout/target3"/>
    <dgm:cxn modelId="{3BC83635-9D3D-438B-BCFB-3ED064E2D6C5}" type="presParOf" srcId="{71045F8C-00FA-488E-A7BD-E2E6753D979D}" destId="{6DB11F1C-D028-4800-9625-6611CA9DE6D4}" srcOrd="10" destOrd="0" presId="urn:microsoft.com/office/officeart/2005/8/layout/target3"/>
    <dgm:cxn modelId="{8CF85331-D30D-4FB3-ACCE-D07FBE458A48}" type="presParOf" srcId="{71045F8C-00FA-488E-A7BD-E2E6753D979D}" destId="{CDED6FE3-AD8F-4ACC-B6B8-710EDDD97598}" srcOrd="11" destOrd="0" presId="urn:microsoft.com/office/officeart/2005/8/layout/target3"/>
    <dgm:cxn modelId="{51CEB8A5-CE36-4908-9404-757FD1973565}" type="presParOf" srcId="{71045F8C-00FA-488E-A7BD-E2E6753D979D}" destId="{397AC6D7-84A6-4150-958F-83C92D9ACF38}" srcOrd="12" destOrd="0" presId="urn:microsoft.com/office/officeart/2005/8/layout/target3"/>
    <dgm:cxn modelId="{0BBE54AC-27D2-4F95-8193-4809D81E0FFF}" type="presParOf" srcId="{71045F8C-00FA-488E-A7BD-E2E6753D979D}" destId="{D7419528-33A6-416D-9E64-B3F7915C5149}" srcOrd="13" destOrd="0" presId="urn:microsoft.com/office/officeart/2005/8/layout/target3"/>
    <dgm:cxn modelId="{4FCB4C2B-C1D1-47BA-B30B-B2A4FCAABB13}" type="presParOf" srcId="{71045F8C-00FA-488E-A7BD-E2E6753D979D}" destId="{97289DF2-90F4-4EC2-A9FC-633B00BAB610}" srcOrd="14" destOrd="0" presId="urn:microsoft.com/office/officeart/2005/8/layout/target3"/>
    <dgm:cxn modelId="{004A2E52-737A-4A5A-8D57-47C9A0DBB0FC}" type="presParOf" srcId="{71045F8C-00FA-488E-A7BD-E2E6753D979D}" destId="{234EBA9D-95B4-4C20-A84E-6F65F1085DC6}" srcOrd="15" destOrd="0" presId="urn:microsoft.com/office/officeart/2005/8/layout/target3"/>
    <dgm:cxn modelId="{79591259-FBA9-4661-87D1-2A0C208FD8D7}" type="presParOf" srcId="{71045F8C-00FA-488E-A7BD-E2E6753D979D}" destId="{12255512-213F-41DF-90A6-8B4CD74A2B52}" srcOrd="16" destOrd="0" presId="urn:microsoft.com/office/officeart/2005/8/layout/target3"/>
    <dgm:cxn modelId="{8308CFAB-CCA8-41A3-BB05-CB95938D7DBF}" type="presParOf" srcId="{71045F8C-00FA-488E-A7BD-E2E6753D979D}" destId="{50C2F88D-8688-44C2-A854-691F34009D3B}" srcOrd="17" destOrd="0" presId="urn:microsoft.com/office/officeart/2005/8/layout/target3"/>
    <dgm:cxn modelId="{00A003CF-4BAE-4A7E-B527-319406F52F72}" type="presParOf" srcId="{71045F8C-00FA-488E-A7BD-E2E6753D979D}" destId="{4D19AB04-24FA-40C2-B203-52AE3D15E171}" srcOrd="18" destOrd="0" presId="urn:microsoft.com/office/officeart/2005/8/layout/target3"/>
    <dgm:cxn modelId="{B9F96ACF-85A4-4F67-9A67-06B353F09EDA}" type="presParOf" srcId="{71045F8C-00FA-488E-A7BD-E2E6753D979D}" destId="{832BF48F-0145-4429-9E02-8FCA946CCE9E}" srcOrd="19" destOrd="0" presId="urn:microsoft.com/office/officeart/2005/8/layout/target3"/>
    <dgm:cxn modelId="{7677268B-9AEF-40D1-B5A6-0B94534D22AF}" type="presParOf" srcId="{71045F8C-00FA-488E-A7BD-E2E6753D979D}" destId="{E7297F21-D4FD-4A41-AE58-814D01A6B5E7}" srcOrd="20" destOrd="0" presId="urn:microsoft.com/office/officeart/2005/8/layout/target3"/>
    <dgm:cxn modelId="{A319EF78-F347-46DA-B116-3702522D11D0}" type="presParOf" srcId="{71045F8C-00FA-488E-A7BD-E2E6753D979D}" destId="{F69A1436-182C-465B-AD7F-FE48E0C090C1}" srcOrd="21" destOrd="0" presId="urn:microsoft.com/office/officeart/2005/8/layout/target3"/>
    <dgm:cxn modelId="{DAED7CB4-8E8D-4C3D-B165-100F6BDBF244}" type="presParOf" srcId="{71045F8C-00FA-488E-A7BD-E2E6753D979D}" destId="{AA41A67C-3D3F-4AE9-9E0F-5D7F7BB2E741}" srcOrd="22" destOrd="0" presId="urn:microsoft.com/office/officeart/2005/8/layout/target3"/>
    <dgm:cxn modelId="{522890B7-DD76-47A8-81D6-591F69E38A08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 Mgr. Radmila Uzlíková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VY_42_INOVACE_16_Rozklady 0-5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Matematika  pro  1.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Rozklady 0-5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A7106A-A9DB-49A6-84EB-8B9E2125E623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75690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A7106A-A9DB-49A6-84EB-8B9E2125E623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75690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A7106A-A9DB-49A6-84EB-8B9E2125E623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880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36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471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54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3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15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14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434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46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075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99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2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0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wmf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wmf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194434050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692696"/>
            <a:ext cx="7056784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          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A N O T A C E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Určeno pro 1.ročník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Správný počet a rozklady čísel v oboru  0 - 5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Práce na interaktivní tabuli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Tisk jednotlivých částí (tužka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pastelky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Inovace: Kontrola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práce pomocí interaktivní tabule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6684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475656" y="476672"/>
            <a:ext cx="6192688" cy="93610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Dobře si prohlédni obrázky. Doplň jejich počet        a porovnej s daným číslem .</a:t>
            </a:r>
            <a:endParaRPr lang="cs-CZ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11560" y="2204864"/>
            <a:ext cx="1440160" cy="144016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627784" y="2204864"/>
            <a:ext cx="1440160" cy="144016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4932040" y="2206402"/>
            <a:ext cx="1440160" cy="144016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7236296" y="2186583"/>
            <a:ext cx="1440160" cy="14401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611560" y="3654524"/>
            <a:ext cx="1440160" cy="4225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5</a:t>
            </a:r>
          </a:p>
        </p:txBody>
      </p:sp>
      <p:sp>
        <p:nvSpPr>
          <p:cNvPr id="9" name="Obdélník 8"/>
          <p:cNvSpPr/>
          <p:nvPr/>
        </p:nvSpPr>
        <p:spPr>
          <a:xfrm>
            <a:off x="2627784" y="3626743"/>
            <a:ext cx="1440160" cy="4225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rgbClr val="92D050"/>
                </a:solidFill>
              </a:rPr>
              <a:t>3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932040" y="3645024"/>
            <a:ext cx="1440160" cy="4225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4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236296" y="3616821"/>
            <a:ext cx="1440160" cy="4225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1</a:t>
            </a:r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29" name="Picture 5" descr="C:\Users\Uzlíková\AppData\Local\Microsoft\Windows\Temporary Internet Files\Content.IE5\11LLIEOY\MP90042765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699" y="2457475"/>
            <a:ext cx="594647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 descr="C:\Users\Uzlíková\AppData\Local\Microsoft\Windows\Temporary Internet Files\Content.IE5\11LLIEOY\MP90042765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25" y="3075831"/>
            <a:ext cx="594647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5" descr="C:\Users\Uzlíková\AppData\Local\Microsoft\Windows\Temporary Internet Files\Content.IE5\11LLIEOY\MP90042765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694" y="3085728"/>
            <a:ext cx="594647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Uzlíková\AppData\Local\Microsoft\Windows\Temporary Internet Files\Content.IE5\0M2ESA71\MP90044480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204863"/>
            <a:ext cx="405586" cy="532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9" descr="C:\Users\Uzlíková\AppData\Local\Microsoft\Windows\Temporary Internet Files\Content.IE5\0M2ESA71\MP90044480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9462" y="2673753"/>
            <a:ext cx="396804" cy="52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9" descr="C:\Users\Uzlíková\AppData\Local\Microsoft\Windows\Temporary Internet Files\Content.IE5\0M2ESA71\MP90044480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1140" y="2197181"/>
            <a:ext cx="396804" cy="52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9" descr="C:\Users\Uzlíková\AppData\Local\Microsoft\Windows\Temporary Internet Files\Content.IE5\0M2ESA71\MP90044480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566" y="3106155"/>
            <a:ext cx="396804" cy="52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9" descr="C:\Users\Uzlíková\AppData\Local\Microsoft\Windows\Temporary Internet Files\Content.IE5\0M2ESA71\MP90044480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6035" y="3105776"/>
            <a:ext cx="396804" cy="52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Uzlíková\AppData\Local\Microsoft\Windows\Temporary Internet Files\Content.IE5\LGLW3Q41\MC90021542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0894" y="2287436"/>
            <a:ext cx="648072" cy="518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0" descr="C:\Users\Uzlíková\AppData\Local\Microsoft\Windows\Temporary Internet Files\Content.IE5\LGLW3Q41\MC90021542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069942"/>
            <a:ext cx="648072" cy="518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Uzlíková\AppData\Local\Microsoft\Windows\Temporary Internet Files\Content.IE5\LGLW3Q41\MP90040921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7731" y="2546629"/>
            <a:ext cx="121728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2130574" y="5128353"/>
            <a:ext cx="4968552" cy="57606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2130574" y="5722937"/>
            <a:ext cx="4968552" cy="576064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2123728" y="4435574"/>
            <a:ext cx="4968552" cy="5760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Pod obrázek zapiš počet a čísla porovnej.</a:t>
            </a:r>
            <a:endParaRPr lang="cs-CZ" sz="2000" dirty="0">
              <a:solidFill>
                <a:schemeClr val="tx1"/>
              </a:solidFill>
            </a:endParaRPr>
          </a:p>
        </p:txBody>
      </p:sp>
      <p:pic>
        <p:nvPicPr>
          <p:cNvPr id="33" name="Picture 5" descr="C:\Users\Uzlíková\AppData\Local\Microsoft\Windows\Temporary Internet Files\Content.IE5\11LLIEOY\MP90042765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0321" y="5229200"/>
            <a:ext cx="594647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9" descr="C:\Users\Uzlíková\AppData\Local\Microsoft\Windows\Temporary Internet Files\Content.IE5\0M2ESA71\MP90044480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266" y="5198184"/>
            <a:ext cx="396804" cy="52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0" descr="C:\Users\Uzlíková\AppData\Local\Microsoft\Windows\Temporary Internet Files\Content.IE5\LGLW3Q41\MC90021542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157192"/>
            <a:ext cx="648072" cy="518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12" descr="C:\Users\Uzlíková\AppData\Local\Microsoft\Windows\Temporary Internet Files\Content.IE5\LGLW3Q41\MP900409213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5199823"/>
            <a:ext cx="829697" cy="490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1587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55776" y="1052736"/>
            <a:ext cx="3816424" cy="86409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Tři hrušky polož na dva talíře,      ale vždy jinak. Rozklad zapiš.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" name="Ovál 2"/>
          <p:cNvSpPr/>
          <p:nvPr/>
        </p:nvSpPr>
        <p:spPr>
          <a:xfrm>
            <a:off x="1059664" y="2238947"/>
            <a:ext cx="1656184" cy="1584176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1332688" y="2521055"/>
            <a:ext cx="1150032" cy="104202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3535415" y="2225802"/>
            <a:ext cx="1656184" cy="1584176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3788491" y="2510025"/>
            <a:ext cx="1150032" cy="104202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4" name="Picture 2" descr="C:\Users\Uzlíková\AppData\Local\Microsoft\Windows\Temporary Internet Files\Content.IE5\LGLW3Q41\MC9000883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6483" y="4703658"/>
            <a:ext cx="631522" cy="68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Uzlíková\AppData\Local\Microsoft\Windows\Temporary Internet Files\Content.IE5\LGLW3Q41\MC9000883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722" y="4923445"/>
            <a:ext cx="631522" cy="68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Uzlíková\AppData\Local\Microsoft\Windows\Temporary Internet Files\Content.IE5\LGLW3Q41\MC9000883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0127" y="4924214"/>
            <a:ext cx="631522" cy="68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Uzlíková\AppData\Local\Microsoft\Windows\Temporary Internet Files\Content.IE5\LGLW3Q41\MC9000883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706" y="4762142"/>
            <a:ext cx="631522" cy="68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Uzlíková\AppData\Local\Microsoft\Windows\Temporary Internet Files\Content.IE5\LGLW3Q41\MC9000883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889" y="3808443"/>
            <a:ext cx="631522" cy="68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Uzlíková\AppData\Local\Microsoft\Windows\Temporary Internet Files\Content.IE5\LGLW3Q41\MC9000883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9676" y="3809978"/>
            <a:ext cx="631522" cy="68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Uzlíková\AppData\Local\Microsoft\Windows\Temporary Internet Files\Content.IE5\LGLW3Q41\MC9000883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9676" y="3809978"/>
            <a:ext cx="631522" cy="68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Ovál 15"/>
          <p:cNvSpPr/>
          <p:nvPr/>
        </p:nvSpPr>
        <p:spPr>
          <a:xfrm>
            <a:off x="3487411" y="4653136"/>
            <a:ext cx="1656184" cy="1584176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1028662" y="4653136"/>
            <a:ext cx="1656184" cy="1584176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3740487" y="4924214"/>
            <a:ext cx="1150032" cy="104202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1289457" y="4924983"/>
            <a:ext cx="1150032" cy="104202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342459" y="2382503"/>
            <a:ext cx="864096" cy="127077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3 </a:t>
            </a:r>
          </a:p>
          <a:p>
            <a:pPr algn="ctr"/>
            <a:r>
              <a:rPr lang="cs-CZ" dirty="0">
                <a:solidFill>
                  <a:schemeClr val="tx1"/>
                </a:solidFill>
              </a:rPr>
              <a:t>/\</a:t>
            </a:r>
          </a:p>
        </p:txBody>
      </p:sp>
      <p:sp>
        <p:nvSpPr>
          <p:cNvPr id="22" name="Obdélník 21"/>
          <p:cNvSpPr/>
          <p:nvPr/>
        </p:nvSpPr>
        <p:spPr>
          <a:xfrm>
            <a:off x="6342458" y="4797152"/>
            <a:ext cx="864097" cy="129614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3 </a:t>
            </a:r>
          </a:p>
          <a:p>
            <a:pPr algn="ctr"/>
            <a:r>
              <a:rPr lang="cs-CZ" dirty="0">
                <a:solidFill>
                  <a:schemeClr val="tx1"/>
                </a:solidFill>
              </a:rPr>
              <a:t>/\</a:t>
            </a:r>
          </a:p>
        </p:txBody>
      </p:sp>
      <p:pic>
        <p:nvPicPr>
          <p:cNvPr id="23" name="Picture 2" descr="C:\Users\Uzlíková\AppData\Local\Microsoft\Windows\Temporary Internet Files\Content.IE5\LGLW3Q41\MC9000883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889" y="3808442"/>
            <a:ext cx="631522" cy="68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C:\Users\Uzlíková\AppData\Local\Microsoft\Windows\Temporary Internet Files\Content.IE5\LGLW3Q41\MC9000883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692" y="3823123"/>
            <a:ext cx="631522" cy="68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C:\Users\Uzlíková\AppData\Local\Microsoft\Windows\Temporary Internet Files\Content.IE5\LGLW3Q41\MC9000883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699" y="3858499"/>
            <a:ext cx="631522" cy="68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8880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699792" y="544910"/>
            <a:ext cx="4176465" cy="100811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Čtyři rohlíky rozlož na dva talíře,         ale vždy jinak. Rozklad zapiš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Ovál 2"/>
          <p:cNvSpPr/>
          <p:nvPr/>
        </p:nvSpPr>
        <p:spPr>
          <a:xfrm>
            <a:off x="965920" y="1967868"/>
            <a:ext cx="1440160" cy="1389123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3923928" y="5085184"/>
            <a:ext cx="1440160" cy="138912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3918248" y="3509392"/>
            <a:ext cx="1440160" cy="1389123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3910633" y="1967868"/>
            <a:ext cx="1440160" cy="1389123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918370" y="5085184"/>
            <a:ext cx="1440160" cy="138912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909192" y="3509392"/>
            <a:ext cx="1440160" cy="1389123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1197106" y="2147886"/>
            <a:ext cx="977788" cy="1029085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4155114" y="5265202"/>
            <a:ext cx="977788" cy="102908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1149556" y="3677223"/>
            <a:ext cx="977788" cy="102908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4141819" y="3677224"/>
            <a:ext cx="977788" cy="102908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4149434" y="2147885"/>
            <a:ext cx="977788" cy="1029085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1139312" y="5265201"/>
            <a:ext cx="977788" cy="102908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6840786" y="2147885"/>
            <a:ext cx="864095" cy="10290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4</a:t>
            </a:r>
          </a:p>
          <a:p>
            <a:pPr algn="ctr"/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/\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6876257" y="3677223"/>
            <a:ext cx="864095" cy="102908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4</a:t>
            </a:r>
          </a:p>
          <a:p>
            <a:pPr algn="ctr"/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/\</a:t>
            </a:r>
          </a:p>
        </p:txBody>
      </p:sp>
      <p:sp>
        <p:nvSpPr>
          <p:cNvPr id="22" name="Obdélník 21"/>
          <p:cNvSpPr/>
          <p:nvPr/>
        </p:nvSpPr>
        <p:spPr>
          <a:xfrm>
            <a:off x="6854080" y="5265203"/>
            <a:ext cx="864095" cy="102908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4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/\</a:t>
            </a:r>
          </a:p>
        </p:txBody>
      </p:sp>
      <p:pic>
        <p:nvPicPr>
          <p:cNvPr id="4099" name="Picture 3" descr="C:\Users\Uzlíková\AppData\Local\Microsoft\Windows\Temporary Internet Files\Content.IE5\11LLIEOY\MC9002900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6252" y="2423125"/>
            <a:ext cx="594118" cy="52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3" descr="C:\Users\Uzlíková\AppData\Local\Microsoft\Windows\Temporary Internet Files\Content.IE5\11LLIEOY\MC9002900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3417" y="2423125"/>
            <a:ext cx="594118" cy="52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3" descr="C:\Users\Uzlíková\AppData\Local\Microsoft\Windows\Temporary Internet Files\Content.IE5\11LLIEOY\MC9002900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8560" y="2423125"/>
            <a:ext cx="594118" cy="52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" descr="C:\Users\Uzlíková\AppData\Local\Microsoft\Windows\Temporary Internet Files\Content.IE5\11LLIEOY\MC9002900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3417" y="2463285"/>
            <a:ext cx="594118" cy="52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 descr="C:\Users\Uzlíková\AppData\Local\Microsoft\Windows\Temporary Internet Files\Content.IE5\11LLIEOY\MC9002900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3417" y="3929094"/>
            <a:ext cx="594118" cy="52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3" descr="C:\Users\Uzlíková\AppData\Local\Microsoft\Windows\Temporary Internet Files\Content.IE5\11LLIEOY\MC9002900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0588" y="5669661"/>
            <a:ext cx="594118" cy="52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" descr="C:\Users\Uzlíková\AppData\Local\Microsoft\Windows\Temporary Internet Files\Content.IE5\11LLIEOY\MC9002900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3417" y="3941282"/>
            <a:ext cx="594118" cy="52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" descr="C:\Users\Uzlíková\AppData\Local\Microsoft\Windows\Temporary Internet Files\Content.IE5\11LLIEOY\MC9002900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753" y="3929095"/>
            <a:ext cx="594118" cy="52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" descr="C:\Users\Uzlíková\AppData\Local\Microsoft\Windows\Temporary Internet Files\Content.IE5\11LLIEOY\MC9002900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6656" y="3941281"/>
            <a:ext cx="594118" cy="52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" descr="C:\Users\Uzlíková\AppData\Local\Microsoft\Windows\Temporary Internet Files\Content.IE5\11LLIEOY\MC9002900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9971" y="3941282"/>
            <a:ext cx="594118" cy="52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" descr="C:\Users\Uzlíková\AppData\Local\Microsoft\Windows\Temporary Internet Files\Content.IE5\11LLIEOY\MC9002900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6252" y="5661247"/>
            <a:ext cx="594118" cy="52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" descr="C:\Users\Uzlíková\AppData\Local\Microsoft\Windows\Temporary Internet Files\Content.IE5\11LLIEOY\MC9002900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6252" y="5661248"/>
            <a:ext cx="594118" cy="52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3" descr="C:\Users\Uzlíková\AppData\Local\Microsoft\Windows\Temporary Internet Files\Content.IE5\11LLIEOY\MC9002900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0588" y="5651351"/>
            <a:ext cx="594118" cy="52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3" descr="C:\Users\Uzlíková\AppData\Local\Microsoft\Windows\Temporary Internet Files\Content.IE5\11LLIEOY\MC9002900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6252" y="5661248"/>
            <a:ext cx="594118" cy="52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" descr="C:\Users\Uzlíková\AppData\Local\Microsoft\Windows\Temporary Internet Files\Content.IE5\11LLIEOY\MC9002900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8560" y="2463284"/>
            <a:ext cx="594118" cy="52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2898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475656" y="476672"/>
            <a:ext cx="6192688" cy="93610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Dobře si prohlédni obrázky. Doplň jejich počet        a porovnej s daným číslem .</a:t>
            </a:r>
            <a:endParaRPr lang="cs-CZ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11560" y="2204864"/>
            <a:ext cx="1440160" cy="144016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627784" y="2204864"/>
            <a:ext cx="1440160" cy="144016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4932040" y="2206402"/>
            <a:ext cx="1440160" cy="144016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7236296" y="2186583"/>
            <a:ext cx="1440160" cy="14401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611560" y="3654524"/>
            <a:ext cx="1459023" cy="4225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5    </a:t>
            </a:r>
            <a:r>
              <a:rPr lang="en-US" sz="2400" dirty="0" smtClean="0">
                <a:solidFill>
                  <a:srgbClr val="FF0000"/>
                </a:solidFill>
              </a:rPr>
              <a:t>&gt;  3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627784" y="3626743"/>
            <a:ext cx="1440160" cy="4225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rgbClr val="92D050"/>
                </a:solidFill>
              </a:rPr>
              <a:t>3</a:t>
            </a:r>
            <a:r>
              <a:rPr lang="en-US" sz="2400" dirty="0" smtClean="0">
                <a:solidFill>
                  <a:srgbClr val="92D050"/>
                </a:solidFill>
              </a:rPr>
              <a:t>     </a:t>
            </a:r>
            <a:r>
              <a:rPr lang="en-US" sz="2400" dirty="0" smtClean="0">
                <a:solidFill>
                  <a:srgbClr val="FF0000"/>
                </a:solidFill>
              </a:rPr>
              <a:t>&lt;   5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932040" y="3645024"/>
            <a:ext cx="1440160" cy="4225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4     </a:t>
            </a:r>
            <a:r>
              <a:rPr lang="en-US" sz="2400" dirty="0" smtClean="0">
                <a:solidFill>
                  <a:srgbClr val="FF0000"/>
                </a:solidFill>
              </a:rPr>
              <a:t>&gt;</a:t>
            </a:r>
            <a:r>
              <a:rPr lang="cs-CZ" sz="2400" dirty="0" smtClean="0">
                <a:solidFill>
                  <a:srgbClr val="FF0000"/>
                </a:solidFill>
              </a:rPr>
              <a:t>    </a:t>
            </a:r>
            <a:r>
              <a:rPr lang="en-US" sz="2400" dirty="0" smtClean="0">
                <a:solidFill>
                  <a:srgbClr val="FF0000"/>
                </a:solidFill>
              </a:rPr>
              <a:t>2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236296" y="3616821"/>
            <a:ext cx="1440160" cy="4225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1</a:t>
            </a:r>
            <a:r>
              <a:rPr lang="cs-CZ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   </a:t>
            </a:r>
            <a:r>
              <a:rPr lang="en-US" sz="2400" dirty="0" smtClean="0">
                <a:solidFill>
                  <a:srgbClr val="FF0000"/>
                </a:solidFill>
              </a:rPr>
              <a:t>=</a:t>
            </a:r>
            <a:r>
              <a:rPr lang="cs-CZ" sz="2400" dirty="0" smtClean="0">
                <a:solidFill>
                  <a:srgbClr val="FF0000"/>
                </a:solidFill>
              </a:rPr>
              <a:t>    </a:t>
            </a:r>
            <a:r>
              <a:rPr lang="en-US" sz="2400" dirty="0" smtClean="0">
                <a:solidFill>
                  <a:srgbClr val="FF0000"/>
                </a:solidFill>
              </a:rPr>
              <a:t>1</a:t>
            </a:r>
            <a:endParaRPr lang="cs-CZ" sz="2400" dirty="0">
              <a:solidFill>
                <a:srgbClr val="FF0000"/>
              </a:solidFill>
            </a:endParaRPr>
          </a:p>
        </p:txBody>
      </p:sp>
      <p:pic>
        <p:nvPicPr>
          <p:cNvPr id="1029" name="Picture 5" descr="C:\Users\Uzlíková\AppData\Local\Microsoft\Windows\Temporary Internet Files\Content.IE5\11LLIEOY\MP90042765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699" y="2457475"/>
            <a:ext cx="594647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 descr="C:\Users\Uzlíková\AppData\Local\Microsoft\Windows\Temporary Internet Files\Content.IE5\11LLIEOY\MP90042765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25" y="3075831"/>
            <a:ext cx="594647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5" descr="C:\Users\Uzlíková\AppData\Local\Microsoft\Windows\Temporary Internet Files\Content.IE5\11LLIEOY\MP90042765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694" y="3085728"/>
            <a:ext cx="594647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Uzlíková\AppData\Local\Microsoft\Windows\Temporary Internet Files\Content.IE5\0M2ESA71\MP90044480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204863"/>
            <a:ext cx="405586" cy="532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9" descr="C:\Users\Uzlíková\AppData\Local\Microsoft\Windows\Temporary Internet Files\Content.IE5\0M2ESA71\MP90044480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9462" y="2673753"/>
            <a:ext cx="396804" cy="52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9" descr="C:\Users\Uzlíková\AppData\Local\Microsoft\Windows\Temporary Internet Files\Content.IE5\0M2ESA71\MP90044480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1140" y="2197181"/>
            <a:ext cx="396804" cy="52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9" descr="C:\Users\Uzlíková\AppData\Local\Microsoft\Windows\Temporary Internet Files\Content.IE5\0M2ESA71\MP90044480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566" y="3106155"/>
            <a:ext cx="396804" cy="52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9" descr="C:\Users\Uzlíková\AppData\Local\Microsoft\Windows\Temporary Internet Files\Content.IE5\0M2ESA71\MP90044480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6035" y="3105776"/>
            <a:ext cx="396804" cy="52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Uzlíková\AppData\Local\Microsoft\Windows\Temporary Internet Files\Content.IE5\LGLW3Q41\MC90021542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0894" y="2287436"/>
            <a:ext cx="648072" cy="518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0" descr="C:\Users\Uzlíková\AppData\Local\Microsoft\Windows\Temporary Internet Files\Content.IE5\LGLW3Q41\MC90021542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069942"/>
            <a:ext cx="648072" cy="518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Uzlíková\AppData\Local\Microsoft\Windows\Temporary Internet Files\Content.IE5\LGLW3Q41\MP90040921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7731" y="2546629"/>
            <a:ext cx="1217289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2130574" y="5128353"/>
            <a:ext cx="4968552" cy="57606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2195736" y="5722937"/>
            <a:ext cx="4968552" cy="576064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smtClean="0">
                <a:solidFill>
                  <a:srgbClr val="FF0000"/>
                </a:solidFill>
              </a:rPr>
              <a:t>3</a:t>
            </a:r>
            <a:r>
              <a:rPr lang="cs-CZ" sz="2400" dirty="0" smtClean="0">
                <a:solidFill>
                  <a:srgbClr val="FF0000"/>
                </a:solidFill>
              </a:rPr>
              <a:t>       </a:t>
            </a:r>
            <a:r>
              <a:rPr lang="en-US" sz="2400" dirty="0" smtClean="0">
                <a:solidFill>
                  <a:srgbClr val="FF0000"/>
                </a:solidFill>
              </a:rPr>
              <a:t>&lt;</a:t>
            </a:r>
            <a:r>
              <a:rPr lang="cs-CZ" sz="2400" dirty="0" smtClean="0">
                <a:solidFill>
                  <a:srgbClr val="FF0000"/>
                </a:solidFill>
              </a:rPr>
              <a:t>         </a:t>
            </a:r>
            <a:r>
              <a:rPr lang="en-US" sz="2400" dirty="0" smtClean="0">
                <a:solidFill>
                  <a:srgbClr val="FF0000"/>
                </a:solidFill>
              </a:rPr>
              <a:t>5</a:t>
            </a:r>
            <a:r>
              <a:rPr lang="cs-CZ" sz="2400" dirty="0" smtClean="0">
                <a:solidFill>
                  <a:srgbClr val="FF0000"/>
                </a:solidFill>
              </a:rPr>
              <a:t>      </a:t>
            </a:r>
            <a:r>
              <a:rPr lang="en-US" sz="2400" dirty="0" smtClean="0">
                <a:solidFill>
                  <a:srgbClr val="FF0000"/>
                </a:solidFill>
              </a:rPr>
              <a:t>&gt;</a:t>
            </a:r>
            <a:r>
              <a:rPr lang="cs-CZ" sz="2400" dirty="0" smtClean="0">
                <a:solidFill>
                  <a:srgbClr val="FF0000"/>
                </a:solidFill>
              </a:rPr>
              <a:t>      </a:t>
            </a:r>
            <a:r>
              <a:rPr lang="en-US" sz="2400" dirty="0" smtClean="0">
                <a:solidFill>
                  <a:srgbClr val="FF0000"/>
                </a:solidFill>
              </a:rPr>
              <a:t>2</a:t>
            </a:r>
            <a:r>
              <a:rPr lang="cs-CZ" sz="2400" dirty="0" smtClean="0">
                <a:solidFill>
                  <a:srgbClr val="FF0000"/>
                </a:solidFill>
              </a:rPr>
              <a:t>       </a:t>
            </a:r>
            <a:r>
              <a:rPr lang="en-US" sz="2400" dirty="0" smtClean="0">
                <a:solidFill>
                  <a:srgbClr val="FF0000"/>
                </a:solidFill>
              </a:rPr>
              <a:t>&gt;</a:t>
            </a:r>
            <a:r>
              <a:rPr lang="cs-CZ" sz="2400" dirty="0" smtClean="0">
                <a:solidFill>
                  <a:srgbClr val="FF0000"/>
                </a:solidFill>
              </a:rPr>
              <a:t>        </a:t>
            </a:r>
            <a:r>
              <a:rPr lang="en-US" sz="2400" dirty="0" smtClean="0">
                <a:solidFill>
                  <a:srgbClr val="FF0000"/>
                </a:solidFill>
              </a:rPr>
              <a:t>1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2123728" y="4435574"/>
            <a:ext cx="4968552" cy="5760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Pod obrázek zapiš počet a čísla porovnej.</a:t>
            </a:r>
            <a:endParaRPr lang="cs-CZ" sz="2000" dirty="0">
              <a:solidFill>
                <a:schemeClr val="tx1"/>
              </a:solidFill>
            </a:endParaRPr>
          </a:p>
        </p:txBody>
      </p:sp>
      <p:pic>
        <p:nvPicPr>
          <p:cNvPr id="33" name="Picture 5" descr="C:\Users\Uzlíková\AppData\Local\Microsoft\Windows\Temporary Internet Files\Content.IE5\11LLIEOY\MP90042765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0321" y="5229200"/>
            <a:ext cx="594647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9" descr="C:\Users\Uzlíková\AppData\Local\Microsoft\Windows\Temporary Internet Files\Content.IE5\0M2ESA71\MP90044480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266" y="5198184"/>
            <a:ext cx="396804" cy="52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0" descr="C:\Users\Uzlíková\AppData\Local\Microsoft\Windows\Temporary Internet Files\Content.IE5\LGLW3Q41\MC90021542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157192"/>
            <a:ext cx="648072" cy="518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12" descr="C:\Users\Uzlíková\AppData\Local\Microsoft\Windows\Temporary Internet Files\Content.IE5\LGLW3Q41\MP900409213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5343" y="5199823"/>
            <a:ext cx="829697" cy="490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50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55776" y="1052736"/>
            <a:ext cx="3816424" cy="86409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Tři hrušky polož na dva talíře,      ale vždy jinak. Rozklad zapiš.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" name="Ovál 2"/>
          <p:cNvSpPr/>
          <p:nvPr/>
        </p:nvSpPr>
        <p:spPr>
          <a:xfrm>
            <a:off x="1059664" y="2238947"/>
            <a:ext cx="1656184" cy="1584176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1332688" y="2521055"/>
            <a:ext cx="1150032" cy="104202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3535415" y="2225802"/>
            <a:ext cx="1656184" cy="1584176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3788491" y="2510025"/>
            <a:ext cx="1150032" cy="104202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4" name="Picture 2" descr="C:\Users\Uzlíková\AppData\Local\Microsoft\Windows\Temporary Internet Files\Content.IE5\LGLW3Q41\MC90008838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6483" y="4703658"/>
            <a:ext cx="631522" cy="68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Uzlíková\AppData\Local\Microsoft\Windows\Temporary Internet Files\Content.IE5\LGLW3Q41\MC90008838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722" y="4923445"/>
            <a:ext cx="631522" cy="68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Uzlíková\AppData\Local\Microsoft\Windows\Temporary Internet Files\Content.IE5\LGLW3Q41\MC90008838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0127" y="4924214"/>
            <a:ext cx="631522" cy="68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Uzlíková\AppData\Local\Microsoft\Windows\Temporary Internet Files\Content.IE5\LGLW3Q41\MC90008838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706" y="4762142"/>
            <a:ext cx="631522" cy="68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Uzlíková\AppData\Local\Microsoft\Windows\Temporary Internet Files\Content.IE5\LGLW3Q41\MC90008838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7746" y="2700908"/>
            <a:ext cx="631522" cy="68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Uzlíková\AppData\Local\Microsoft\Windows\Temporary Internet Files\Content.IE5\LGLW3Q41\MC90008838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6483" y="2800934"/>
            <a:ext cx="631522" cy="68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Uzlíková\AppData\Local\Microsoft\Windows\Temporary Internet Files\Content.IE5\LGLW3Q41\MC90008838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8712" y="2418800"/>
            <a:ext cx="631522" cy="68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Ovál 15"/>
          <p:cNvSpPr/>
          <p:nvPr/>
        </p:nvSpPr>
        <p:spPr>
          <a:xfrm>
            <a:off x="3487411" y="4653136"/>
            <a:ext cx="1656184" cy="1584176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1028662" y="4653136"/>
            <a:ext cx="1656184" cy="1584176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3740487" y="4924214"/>
            <a:ext cx="1150032" cy="104202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1289457" y="4924983"/>
            <a:ext cx="1150032" cy="104202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342459" y="2382503"/>
            <a:ext cx="864096" cy="127077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>
                <a:solidFill>
                  <a:schemeClr val="tx1"/>
                </a:solidFill>
              </a:rPr>
              <a:t>3 </a:t>
            </a:r>
          </a:p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/\</a:t>
            </a:r>
          </a:p>
          <a:p>
            <a:r>
              <a:rPr lang="cs-CZ" sz="2000" dirty="0" smtClean="0">
                <a:solidFill>
                  <a:srgbClr val="FF0000"/>
                </a:solidFill>
              </a:rPr>
              <a:t> 2     1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6342458" y="4797152"/>
            <a:ext cx="864097" cy="129614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>
                <a:solidFill>
                  <a:schemeClr val="tx1"/>
                </a:solidFill>
              </a:rPr>
              <a:t>3 </a:t>
            </a:r>
          </a:p>
          <a:p>
            <a:pPr algn="ctr"/>
            <a:r>
              <a:rPr lang="cs-CZ" sz="2000" dirty="0">
                <a:solidFill>
                  <a:schemeClr val="tx1"/>
                </a:solidFill>
              </a:rPr>
              <a:t>/\</a:t>
            </a:r>
          </a:p>
          <a:p>
            <a:r>
              <a:rPr lang="cs-CZ" sz="2000" dirty="0">
                <a:solidFill>
                  <a:srgbClr val="FF0000"/>
                </a:solidFill>
              </a:rPr>
              <a:t> 0</a:t>
            </a:r>
            <a:r>
              <a:rPr lang="cs-CZ" sz="2000" dirty="0" smtClean="0">
                <a:solidFill>
                  <a:srgbClr val="FF0000"/>
                </a:solidFill>
              </a:rPr>
              <a:t>     </a:t>
            </a:r>
            <a:r>
              <a:rPr lang="cs-CZ" sz="2000" dirty="0">
                <a:solidFill>
                  <a:srgbClr val="FF0000"/>
                </a:solidFill>
              </a:rPr>
              <a:t>3</a:t>
            </a:r>
          </a:p>
        </p:txBody>
      </p:sp>
      <p:pic>
        <p:nvPicPr>
          <p:cNvPr id="23" name="Picture 2" descr="C:\Users\Uzlíková\AppData\Local\Microsoft\Windows\Temporary Internet Files\Content.IE5\LGLW3Q41\MC90008838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3988" y="5308869"/>
            <a:ext cx="631522" cy="68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C:\Users\Uzlíková\AppData\Local\Microsoft\Windows\Temporary Internet Files\Content.IE5\LGLW3Q41\MC90008838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4856" y="4924983"/>
            <a:ext cx="631522" cy="68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C:\Users\Uzlíková\AppData\Local\Microsoft\Windows\Temporary Internet Files\Content.IE5\LGLW3Q41\MC90008838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8227" y="4812357"/>
            <a:ext cx="631522" cy="68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8111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699792" y="544910"/>
            <a:ext cx="4176465" cy="100811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Čtyři rohlíky rozlož na dva talíře,         ale vždy jinak. Rozklad zapiš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Ovál 2"/>
          <p:cNvSpPr/>
          <p:nvPr/>
        </p:nvSpPr>
        <p:spPr>
          <a:xfrm>
            <a:off x="965920" y="1967868"/>
            <a:ext cx="1440160" cy="1389123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3923928" y="5085184"/>
            <a:ext cx="1440160" cy="138912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3918248" y="3509392"/>
            <a:ext cx="1440160" cy="1389123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3910633" y="1967868"/>
            <a:ext cx="1440160" cy="1389123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918370" y="5085184"/>
            <a:ext cx="1440160" cy="138912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909192" y="3509392"/>
            <a:ext cx="1440160" cy="1389123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1197106" y="2147886"/>
            <a:ext cx="977788" cy="1029085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4155114" y="5265202"/>
            <a:ext cx="977788" cy="102908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1149556" y="3677223"/>
            <a:ext cx="977788" cy="102908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4141819" y="3677224"/>
            <a:ext cx="977788" cy="102908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4149434" y="2147885"/>
            <a:ext cx="977788" cy="1029085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1139312" y="5265201"/>
            <a:ext cx="977788" cy="102908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6840786" y="2147885"/>
            <a:ext cx="864095" cy="10290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accent2">
                    <a:lumMod val="75000"/>
                  </a:schemeClr>
                </a:solidFill>
              </a:rPr>
              <a:t>4</a:t>
            </a:r>
          </a:p>
          <a:p>
            <a:pPr algn="ctr"/>
            <a:r>
              <a:rPr lang="cs-CZ" sz="2000" dirty="0" smtClean="0">
                <a:solidFill>
                  <a:schemeClr val="accent2">
                    <a:lumMod val="75000"/>
                  </a:schemeClr>
                </a:solidFill>
              </a:rPr>
              <a:t>/\</a:t>
            </a:r>
          </a:p>
          <a:p>
            <a:pPr algn="ctr"/>
            <a:r>
              <a:rPr lang="cs-CZ" sz="2000" dirty="0" smtClean="0">
                <a:solidFill>
                  <a:srgbClr val="FF0000"/>
                </a:solidFill>
              </a:rPr>
              <a:t>4    0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6876257" y="3677223"/>
            <a:ext cx="864095" cy="102908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>
                <a:solidFill>
                  <a:schemeClr val="accent2">
                    <a:lumMod val="75000"/>
                  </a:schemeClr>
                </a:solidFill>
              </a:rPr>
              <a:t>4</a:t>
            </a:r>
          </a:p>
          <a:p>
            <a:pPr algn="ctr"/>
            <a:r>
              <a:rPr lang="cs-CZ" sz="2000" dirty="0" smtClean="0">
                <a:solidFill>
                  <a:schemeClr val="accent2">
                    <a:lumMod val="75000"/>
                  </a:schemeClr>
                </a:solidFill>
              </a:rPr>
              <a:t>/\</a:t>
            </a:r>
          </a:p>
          <a:p>
            <a:pPr algn="ctr"/>
            <a:r>
              <a:rPr lang="cs-CZ" sz="2000" dirty="0" smtClean="0">
                <a:solidFill>
                  <a:srgbClr val="FF0000"/>
                </a:solidFill>
              </a:rPr>
              <a:t>1    3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6854080" y="5265203"/>
            <a:ext cx="864095" cy="102908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accent2">
                    <a:lumMod val="75000"/>
                  </a:schemeClr>
                </a:solidFill>
              </a:rPr>
              <a:t>4</a:t>
            </a:r>
            <a:endParaRPr lang="cs-CZ" sz="2000" dirty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cs-CZ" sz="2000" dirty="0" smtClean="0">
                <a:solidFill>
                  <a:schemeClr val="accent2">
                    <a:lumMod val="75000"/>
                  </a:schemeClr>
                </a:solidFill>
              </a:rPr>
              <a:t>/\</a:t>
            </a:r>
            <a:endParaRPr lang="cs-CZ" sz="2000" dirty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cs-CZ" sz="2000" dirty="0" smtClean="0">
                <a:solidFill>
                  <a:srgbClr val="FF0000"/>
                </a:solidFill>
              </a:rPr>
              <a:t>2    2</a:t>
            </a:r>
          </a:p>
        </p:txBody>
      </p:sp>
      <p:pic>
        <p:nvPicPr>
          <p:cNvPr id="4099" name="Picture 3" descr="C:\Users\Uzlíková\AppData\Local\Microsoft\Windows\Temporary Internet Files\Content.IE5\11LLIEOY\MC9002900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6252" y="2423125"/>
            <a:ext cx="594118" cy="52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3" descr="C:\Users\Uzlíková\AppData\Local\Microsoft\Windows\Temporary Internet Files\Content.IE5\11LLIEOY\MC9002900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1822" y="2713998"/>
            <a:ext cx="594118" cy="52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3" descr="C:\Users\Uzlíková\AppData\Local\Microsoft\Windows\Temporary Internet Files\Content.IE5\11LLIEOY\MC9002900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255" y="2188657"/>
            <a:ext cx="594118" cy="52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" descr="C:\Users\Uzlíková\AppData\Local\Microsoft\Windows\Temporary Internet Files\Content.IE5\11LLIEOY\MC9002900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312" y="2618443"/>
            <a:ext cx="594118" cy="52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 descr="C:\Users\Uzlíková\AppData\Local\Microsoft\Windows\Temporary Internet Files\Content.IE5\11LLIEOY\MC9002900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0588" y="3929095"/>
            <a:ext cx="594118" cy="52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3" descr="C:\Users\Uzlíková\AppData\Local\Microsoft\Windows\Temporary Internet Files\Content.IE5\11LLIEOY\MC9002900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0588" y="5669661"/>
            <a:ext cx="594118" cy="52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" descr="C:\Users\Uzlíková\AppData\Local\Microsoft\Windows\Temporary Internet Files\Content.IE5\11LLIEOY\MC9002900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7163" y="4163561"/>
            <a:ext cx="594118" cy="52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" descr="C:\Users\Uzlíková\AppData\Local\Microsoft\Windows\Temporary Internet Files\Content.IE5\11LLIEOY\MC9002900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4290" y="3888634"/>
            <a:ext cx="594118" cy="52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" descr="C:\Users\Uzlíková\AppData\Local\Microsoft\Windows\Temporary Internet Files\Content.IE5\11LLIEOY\MC9002900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9253" y="3529578"/>
            <a:ext cx="594118" cy="52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" descr="C:\Users\Uzlíková\AppData\Local\Microsoft\Windows\Temporary Internet Files\Content.IE5\11LLIEOY\MC9002900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147" y="3854563"/>
            <a:ext cx="594118" cy="52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" descr="C:\Users\Uzlíková\AppData\Local\Microsoft\Windows\Temporary Internet Files\Content.IE5\11LLIEOY\MC9002900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8828" y="5768945"/>
            <a:ext cx="594118" cy="52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" descr="C:\Users\Uzlíková\AppData\Local\Microsoft\Windows\Temporary Internet Files\Content.IE5\11LLIEOY\MC9002900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7231" y="5092333"/>
            <a:ext cx="594118" cy="52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3" descr="C:\Users\Uzlíková\AppData\Local\Microsoft\Windows\Temporary Internet Files\Content.IE5\11LLIEOY\MC9002900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3349" y="5640454"/>
            <a:ext cx="594118" cy="52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3" descr="C:\Users\Uzlíková\AppData\Local\Microsoft\Windows\Temporary Internet Files\Content.IE5\11LLIEOY\MC9002900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959" y="5291846"/>
            <a:ext cx="594118" cy="52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" descr="C:\Users\Uzlíková\AppData\Local\Microsoft\Windows\Temporary Internet Files\Content.IE5\11LLIEOY\MC9002900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137" y="2060848"/>
            <a:ext cx="594118" cy="52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5868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982662" y="79673"/>
            <a:ext cx="55335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cs-CZ" dirty="0" smtClean="0">
              <a:solidFill>
                <a:prstClr val="black"/>
              </a:solidFill>
            </a:endParaRPr>
          </a:p>
          <a:p>
            <a:pPr lvl="0"/>
            <a:r>
              <a:rPr lang="cs-CZ" dirty="0" smtClean="0">
                <a:solidFill>
                  <a:prstClr val="black"/>
                </a:solidFill>
              </a:rPr>
              <a:t>Ilustrace</a:t>
            </a:r>
            <a:r>
              <a:rPr lang="cs-CZ" dirty="0">
                <a:solidFill>
                  <a:prstClr val="black"/>
                </a:solidFill>
              </a:rPr>
              <a:t>: </a:t>
            </a:r>
            <a:r>
              <a:rPr lang="cs-CZ" dirty="0" smtClean="0">
                <a:solidFill>
                  <a:prstClr val="black"/>
                </a:solidFill>
                <a:hlinkClick r:id="rId2"/>
              </a:rPr>
              <a:t>www.office.microsoft.com</a:t>
            </a:r>
            <a:endParaRPr lang="cs-CZ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3654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476</TotalTime>
  <Words>243</Words>
  <Application>Microsoft Office PowerPoint</Application>
  <PresentationFormat>Předvádění na obrazovce (4:3)</PresentationFormat>
  <Paragraphs>66</Paragraphs>
  <Slides>9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User</cp:lastModifiedBy>
  <cp:revision>39</cp:revision>
  <dcterms:created xsi:type="dcterms:W3CDTF">2011-08-21T15:31:45Z</dcterms:created>
  <dcterms:modified xsi:type="dcterms:W3CDTF">2012-08-07T17:56:58Z</dcterms:modified>
</cp:coreProperties>
</file>