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5F8FF"/>
    <a:srgbClr val="FFFF99"/>
    <a:srgbClr val="AAB6F0"/>
    <a:srgbClr val="FFFFCC"/>
    <a:srgbClr val="F0EE9C"/>
    <a:srgbClr val="F7F6C9"/>
    <a:srgbClr val="E7E7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7" d="100"/>
          <a:sy n="67" d="100"/>
        </p:scale>
        <p:origin x="-147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VY_42_INOVACE_17_Řada 1-5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Řada 1-5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VY_42_INOVACE_17_Řada 1-5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Řada 1-5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459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896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4556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2703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201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990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455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442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163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960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447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510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2516967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Určeno pro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1.ročník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Orientace a počet prvků v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1 -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Práce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 interaktivní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tabuli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Tisk jednotlivých částí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(tužka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pastelky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Inovace: Orientace 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ploše tabule a v řadě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čísel. Kontrola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práce pomocí interaktivní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tabule.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              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4675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9752" y="477094"/>
            <a:ext cx="4377280" cy="720080"/>
          </a:xfrm>
          <a:prstGeom prst="rect">
            <a:avLst/>
          </a:prstGeom>
          <a:solidFill>
            <a:srgbClr val="F7F6C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Spoj skupiny květů a berušek.</a:t>
            </a:r>
            <a:endParaRPr lang="cs-CZ" sz="2400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1727684" y="2708920"/>
            <a:ext cx="1656184" cy="129614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95536" y="1412776"/>
            <a:ext cx="1656184" cy="129614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79512" y="3789040"/>
            <a:ext cx="1656184" cy="129614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727684" y="5337608"/>
            <a:ext cx="1656184" cy="129614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283968" y="5306938"/>
            <a:ext cx="2088232" cy="864096"/>
          </a:xfrm>
          <a:prstGeom prst="roundRect">
            <a:avLst/>
          </a:prstGeom>
          <a:solidFill>
            <a:srgbClr val="E5F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588224" y="4069085"/>
            <a:ext cx="2088232" cy="864096"/>
          </a:xfrm>
          <a:prstGeom prst="roundRect">
            <a:avLst/>
          </a:prstGeom>
          <a:solidFill>
            <a:srgbClr val="E5F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6145113" y="1765598"/>
            <a:ext cx="2088232" cy="864096"/>
          </a:xfrm>
          <a:prstGeom prst="roundRect">
            <a:avLst/>
          </a:prstGeom>
          <a:solidFill>
            <a:srgbClr val="E5F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571603" y="2924944"/>
            <a:ext cx="2088232" cy="864096"/>
          </a:xfrm>
          <a:prstGeom prst="roundRect">
            <a:avLst/>
          </a:prstGeom>
          <a:solidFill>
            <a:srgbClr val="E5F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334" y="1886505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435021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2781" y="3260678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750601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140" y="4519597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85" y="4391264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1383" y="4005064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59" y="3894742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861" y="5996691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535" y="5564643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7559" y="3186817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459" y="2938614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886503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6875" y="1886504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2693" y="1886505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252929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0665" y="5445118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271393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992" y="3258610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0930" y="2938614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0091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835696" y="332656"/>
            <a:ext cx="5688632" cy="1008112"/>
          </a:xfrm>
          <a:prstGeom prst="roundRect">
            <a:avLst/>
          </a:prstGeom>
          <a:solidFill>
            <a:srgbClr val="E5F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Spoj čarou číslice podle velikosti.</a:t>
            </a:r>
            <a:r>
              <a:rPr lang="cs-CZ" sz="2400" dirty="0" smtClean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solidFill>
                <a:srgbClr val="FFFF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1988840"/>
            <a:ext cx="1656184" cy="16561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0424" y="1976661"/>
            <a:ext cx="1728192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algn="ctr">
              <a:buAutoNum type="arabicPlain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3         4       5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/>
              <a:t>           </a:t>
            </a:r>
            <a:endParaRPr lang="cs-CZ" sz="1200" dirty="0"/>
          </a:p>
          <a:p>
            <a:endParaRPr lang="cs-CZ" sz="1200" dirty="0" smtClean="0"/>
          </a:p>
        </p:txBody>
      </p:sp>
      <p:sp>
        <p:nvSpPr>
          <p:cNvPr id="15" name="Ovál 14"/>
          <p:cNvSpPr/>
          <p:nvPr/>
        </p:nvSpPr>
        <p:spPr>
          <a:xfrm>
            <a:off x="4780595" y="1700808"/>
            <a:ext cx="2527709" cy="216024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148064" y="2013808"/>
            <a:ext cx="18362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cs-CZ" sz="2400" dirty="0" smtClean="0">
                <a:latin typeface="Arial" pitchFamily="34" charset="0"/>
                <a:cs typeface="Arial" pitchFamily="34" charset="0"/>
              </a:rPr>
              <a:t>    5                         1      2</a:t>
            </a:r>
          </a:p>
          <a:p>
            <a:pPr marL="342900" indent="-342900">
              <a:buAutoNum type="arabicPlain" startAt="3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4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645500" y="4509120"/>
            <a:ext cx="2422444" cy="1656184"/>
          </a:xfrm>
          <a:prstGeom prst="rect">
            <a:avLst/>
          </a:prstGeom>
          <a:solidFill>
            <a:srgbClr val="F0EE9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436096" y="4437112"/>
            <a:ext cx="2880320" cy="187220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5580112" y="4509120"/>
            <a:ext cx="30243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1                       3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5       4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2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63688" y="4797152"/>
            <a:ext cx="2088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3             2       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5   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1            4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9417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1760" y="656234"/>
            <a:ext cx="4104456" cy="93610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Dopiš vynechaná čísla               a znázorni je počtem teček.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15616" y="2276872"/>
            <a:ext cx="1944216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1     2   </a:t>
            </a:r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4     5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2780928"/>
            <a:ext cx="1944216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84450" y="2780928"/>
            <a:ext cx="1879637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24128" y="2780928"/>
            <a:ext cx="1944216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91880" y="2276872"/>
            <a:ext cx="187220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1    2    3   </a:t>
            </a:r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5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24128" y="2276872"/>
            <a:ext cx="1944216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5    4    3   </a:t>
            </a:r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  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87725" y="3935524"/>
            <a:ext cx="4824536" cy="360040"/>
          </a:xfrm>
          <a:prstGeom prst="rect">
            <a:avLst/>
          </a:prstGeom>
          <a:solidFill>
            <a:srgbClr val="F0EE9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Spočítej  tvary a zapiš  číslici.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55576" y="5013176"/>
            <a:ext cx="1800200" cy="15841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449166" y="5014664"/>
            <a:ext cx="1800200" cy="1584176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940152" y="5013176"/>
            <a:ext cx="1800200" cy="1584176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940152" y="4833156"/>
            <a:ext cx="360040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463069" y="4761892"/>
            <a:ext cx="360040" cy="36004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55576" y="4800178"/>
            <a:ext cx="360040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763688" y="5846365"/>
            <a:ext cx="432048" cy="39851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115616" y="5846365"/>
            <a:ext cx="432048" cy="39851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731876" y="5223284"/>
            <a:ext cx="432048" cy="39851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115616" y="5193196"/>
            <a:ext cx="432048" cy="39851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4157439" y="5846365"/>
            <a:ext cx="432048" cy="362508"/>
          </a:xfrm>
          <a:prstGeom prst="triangl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>
            <a:off x="4572000" y="5260032"/>
            <a:ext cx="432048" cy="362508"/>
          </a:xfrm>
          <a:prstGeom prst="triangl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>
            <a:off x="3867919" y="5260032"/>
            <a:ext cx="432048" cy="362508"/>
          </a:xfrm>
          <a:prstGeom prst="triangl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6cípá hvězda 28"/>
          <p:cNvSpPr/>
          <p:nvPr/>
        </p:nvSpPr>
        <p:spPr>
          <a:xfrm>
            <a:off x="6463419" y="5968516"/>
            <a:ext cx="360040" cy="326504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6cípá hvězda 29"/>
          <p:cNvSpPr/>
          <p:nvPr/>
        </p:nvSpPr>
        <p:spPr>
          <a:xfrm>
            <a:off x="6283399" y="5422540"/>
            <a:ext cx="360040" cy="326504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6cípá hvězda 30"/>
          <p:cNvSpPr/>
          <p:nvPr/>
        </p:nvSpPr>
        <p:spPr>
          <a:xfrm>
            <a:off x="6912260" y="5805264"/>
            <a:ext cx="360040" cy="326504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6cípá hvězda 31"/>
          <p:cNvSpPr/>
          <p:nvPr/>
        </p:nvSpPr>
        <p:spPr>
          <a:xfrm>
            <a:off x="7189440" y="5459288"/>
            <a:ext cx="360040" cy="326504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6cípá hvězda 32"/>
          <p:cNvSpPr/>
          <p:nvPr/>
        </p:nvSpPr>
        <p:spPr>
          <a:xfrm>
            <a:off x="6643439" y="5147381"/>
            <a:ext cx="360040" cy="326504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6137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9752" y="476672"/>
            <a:ext cx="4248472" cy="720080"/>
          </a:xfrm>
          <a:prstGeom prst="rect">
            <a:avLst/>
          </a:prstGeom>
          <a:solidFill>
            <a:srgbClr val="F7F6C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Spoj skupiny květů a berušek.</a:t>
            </a:r>
            <a:endParaRPr lang="cs-CZ" sz="2400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1719278" y="2708920"/>
            <a:ext cx="1656184" cy="129614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95536" y="1412776"/>
            <a:ext cx="1656184" cy="129614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79512" y="3789040"/>
            <a:ext cx="1656184" cy="129614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727684" y="5337608"/>
            <a:ext cx="1656184" cy="129614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283968" y="5306938"/>
            <a:ext cx="2088232" cy="864096"/>
          </a:xfrm>
          <a:prstGeom prst="roundRect">
            <a:avLst/>
          </a:prstGeom>
          <a:solidFill>
            <a:srgbClr val="E5F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588224" y="4069085"/>
            <a:ext cx="2088232" cy="864096"/>
          </a:xfrm>
          <a:prstGeom prst="roundRect">
            <a:avLst/>
          </a:prstGeom>
          <a:solidFill>
            <a:srgbClr val="E5F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6145113" y="1765598"/>
            <a:ext cx="2088232" cy="864096"/>
          </a:xfrm>
          <a:prstGeom prst="roundRect">
            <a:avLst/>
          </a:prstGeom>
          <a:solidFill>
            <a:srgbClr val="E5F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571603" y="2924944"/>
            <a:ext cx="2088232" cy="864096"/>
          </a:xfrm>
          <a:prstGeom prst="roundRect">
            <a:avLst/>
          </a:prstGeom>
          <a:solidFill>
            <a:srgbClr val="E5F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334" y="1886505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435021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2781" y="3260678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750601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140" y="4519597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85" y="4391264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1383" y="4005064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59" y="3894742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861" y="5996691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C:\Users\Uzlíková\AppData\Local\Microsoft\Windows\Temporary Internet Files\Content.IE5\LGLW3Q41\MP900414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535" y="5564643"/>
            <a:ext cx="476326" cy="34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7559" y="3186817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459" y="2938614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886503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6875" y="1886504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2693" y="1886505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252929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0665" y="5445118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271393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992" y="3258610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6" descr="C:\Users\Uzlíková\AppData\Local\Microsoft\Windows\Temporary Internet Files\Content.IE5\0M2ESA71\MC9003469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0930" y="2938614"/>
            <a:ext cx="531062" cy="49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Volný tvar 10"/>
          <p:cNvSpPr/>
          <p:nvPr/>
        </p:nvSpPr>
        <p:spPr>
          <a:xfrm>
            <a:off x="2095500" y="2095500"/>
            <a:ext cx="2647950" cy="3124200"/>
          </a:xfrm>
          <a:custGeom>
            <a:avLst/>
            <a:gdLst>
              <a:gd name="connsiteX0" fmla="*/ 0 w 2647950"/>
              <a:gd name="connsiteY0" fmla="*/ 0 h 3124200"/>
              <a:gd name="connsiteX1" fmla="*/ 257175 w 2647950"/>
              <a:gd name="connsiteY1" fmla="*/ 28575 h 3124200"/>
              <a:gd name="connsiteX2" fmla="*/ 371475 w 2647950"/>
              <a:gd name="connsiteY2" fmla="*/ 38100 h 3124200"/>
              <a:gd name="connsiteX3" fmla="*/ 457200 w 2647950"/>
              <a:gd name="connsiteY3" fmla="*/ 47625 h 3124200"/>
              <a:gd name="connsiteX4" fmla="*/ 1009650 w 2647950"/>
              <a:gd name="connsiteY4" fmla="*/ 57150 h 3124200"/>
              <a:gd name="connsiteX5" fmla="*/ 1133475 w 2647950"/>
              <a:gd name="connsiteY5" fmla="*/ 66675 h 3124200"/>
              <a:gd name="connsiteX6" fmla="*/ 1190625 w 2647950"/>
              <a:gd name="connsiteY6" fmla="*/ 85725 h 3124200"/>
              <a:gd name="connsiteX7" fmla="*/ 1209675 w 2647950"/>
              <a:gd name="connsiteY7" fmla="*/ 123825 h 3124200"/>
              <a:gd name="connsiteX8" fmla="*/ 1362075 w 2647950"/>
              <a:gd name="connsiteY8" fmla="*/ 161925 h 3124200"/>
              <a:gd name="connsiteX9" fmla="*/ 1504950 w 2647950"/>
              <a:gd name="connsiteY9" fmla="*/ 190500 h 3124200"/>
              <a:gd name="connsiteX10" fmla="*/ 1552575 w 2647950"/>
              <a:gd name="connsiteY10" fmla="*/ 209550 h 3124200"/>
              <a:gd name="connsiteX11" fmla="*/ 1619250 w 2647950"/>
              <a:gd name="connsiteY11" fmla="*/ 219075 h 3124200"/>
              <a:gd name="connsiteX12" fmla="*/ 1657350 w 2647950"/>
              <a:gd name="connsiteY12" fmla="*/ 228600 h 3124200"/>
              <a:gd name="connsiteX13" fmla="*/ 1685925 w 2647950"/>
              <a:gd name="connsiteY13" fmla="*/ 238125 h 3124200"/>
              <a:gd name="connsiteX14" fmla="*/ 1743075 w 2647950"/>
              <a:gd name="connsiteY14" fmla="*/ 276225 h 3124200"/>
              <a:gd name="connsiteX15" fmla="*/ 1809750 w 2647950"/>
              <a:gd name="connsiteY15" fmla="*/ 323850 h 3124200"/>
              <a:gd name="connsiteX16" fmla="*/ 1828800 w 2647950"/>
              <a:gd name="connsiteY16" fmla="*/ 571500 h 3124200"/>
              <a:gd name="connsiteX17" fmla="*/ 1847850 w 2647950"/>
              <a:gd name="connsiteY17" fmla="*/ 733425 h 3124200"/>
              <a:gd name="connsiteX18" fmla="*/ 1866900 w 2647950"/>
              <a:gd name="connsiteY18" fmla="*/ 981075 h 3124200"/>
              <a:gd name="connsiteX19" fmla="*/ 1885950 w 2647950"/>
              <a:gd name="connsiteY19" fmla="*/ 1219200 h 3124200"/>
              <a:gd name="connsiteX20" fmla="*/ 1905000 w 2647950"/>
              <a:gd name="connsiteY20" fmla="*/ 1866900 h 3124200"/>
              <a:gd name="connsiteX21" fmla="*/ 1914525 w 2647950"/>
              <a:gd name="connsiteY21" fmla="*/ 1905000 h 3124200"/>
              <a:gd name="connsiteX22" fmla="*/ 1943100 w 2647950"/>
              <a:gd name="connsiteY22" fmla="*/ 1981200 h 3124200"/>
              <a:gd name="connsiteX23" fmla="*/ 1971675 w 2647950"/>
              <a:gd name="connsiteY23" fmla="*/ 2000250 h 3124200"/>
              <a:gd name="connsiteX24" fmla="*/ 2028825 w 2647950"/>
              <a:gd name="connsiteY24" fmla="*/ 2019300 h 3124200"/>
              <a:gd name="connsiteX25" fmla="*/ 2057400 w 2647950"/>
              <a:gd name="connsiteY25" fmla="*/ 2047875 h 3124200"/>
              <a:gd name="connsiteX26" fmla="*/ 2085975 w 2647950"/>
              <a:gd name="connsiteY26" fmla="*/ 2057400 h 3124200"/>
              <a:gd name="connsiteX27" fmla="*/ 2162175 w 2647950"/>
              <a:gd name="connsiteY27" fmla="*/ 2085975 h 3124200"/>
              <a:gd name="connsiteX28" fmla="*/ 2209800 w 2647950"/>
              <a:gd name="connsiteY28" fmla="*/ 2114550 h 3124200"/>
              <a:gd name="connsiteX29" fmla="*/ 2238375 w 2647950"/>
              <a:gd name="connsiteY29" fmla="*/ 2124075 h 3124200"/>
              <a:gd name="connsiteX30" fmla="*/ 2247900 w 2647950"/>
              <a:gd name="connsiteY30" fmla="*/ 2152650 h 3124200"/>
              <a:gd name="connsiteX31" fmla="*/ 2295525 w 2647950"/>
              <a:gd name="connsiteY31" fmla="*/ 2219325 h 3124200"/>
              <a:gd name="connsiteX32" fmla="*/ 2305050 w 2647950"/>
              <a:gd name="connsiteY32" fmla="*/ 2247900 h 3124200"/>
              <a:gd name="connsiteX33" fmla="*/ 2362200 w 2647950"/>
              <a:gd name="connsiteY33" fmla="*/ 2286000 h 3124200"/>
              <a:gd name="connsiteX34" fmla="*/ 2400300 w 2647950"/>
              <a:gd name="connsiteY34" fmla="*/ 2343150 h 3124200"/>
              <a:gd name="connsiteX35" fmla="*/ 2438400 w 2647950"/>
              <a:gd name="connsiteY35" fmla="*/ 2409825 h 3124200"/>
              <a:gd name="connsiteX36" fmla="*/ 2457450 w 2647950"/>
              <a:gd name="connsiteY36" fmla="*/ 2514600 h 3124200"/>
              <a:gd name="connsiteX37" fmla="*/ 2466975 w 2647950"/>
              <a:gd name="connsiteY37" fmla="*/ 2552700 h 3124200"/>
              <a:gd name="connsiteX38" fmla="*/ 2476500 w 2647950"/>
              <a:gd name="connsiteY38" fmla="*/ 2600325 h 3124200"/>
              <a:gd name="connsiteX39" fmla="*/ 2486025 w 2647950"/>
              <a:gd name="connsiteY39" fmla="*/ 2628900 h 3124200"/>
              <a:gd name="connsiteX40" fmla="*/ 2495550 w 2647950"/>
              <a:gd name="connsiteY40" fmla="*/ 2686050 h 3124200"/>
              <a:gd name="connsiteX41" fmla="*/ 2505075 w 2647950"/>
              <a:gd name="connsiteY41" fmla="*/ 2714625 h 3124200"/>
              <a:gd name="connsiteX42" fmla="*/ 2514600 w 2647950"/>
              <a:gd name="connsiteY42" fmla="*/ 2771775 h 3124200"/>
              <a:gd name="connsiteX43" fmla="*/ 2543175 w 2647950"/>
              <a:gd name="connsiteY43" fmla="*/ 2809875 h 3124200"/>
              <a:gd name="connsiteX44" fmla="*/ 2552700 w 2647950"/>
              <a:gd name="connsiteY44" fmla="*/ 2867025 h 3124200"/>
              <a:gd name="connsiteX45" fmla="*/ 2600325 w 2647950"/>
              <a:gd name="connsiteY45" fmla="*/ 2943225 h 3124200"/>
              <a:gd name="connsiteX46" fmla="*/ 2619375 w 2647950"/>
              <a:gd name="connsiteY46" fmla="*/ 3057525 h 3124200"/>
              <a:gd name="connsiteX47" fmla="*/ 2638425 w 2647950"/>
              <a:gd name="connsiteY47" fmla="*/ 3114675 h 3124200"/>
              <a:gd name="connsiteX48" fmla="*/ 2647950 w 2647950"/>
              <a:gd name="connsiteY48" fmla="*/ 3124200 h 3124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647950" h="3124200">
                <a:moveTo>
                  <a:pt x="0" y="0"/>
                </a:moveTo>
                <a:cubicBezTo>
                  <a:pt x="123628" y="41209"/>
                  <a:pt x="26612" y="14601"/>
                  <a:pt x="257175" y="28575"/>
                </a:cubicBezTo>
                <a:cubicBezTo>
                  <a:pt x="295337" y="30888"/>
                  <a:pt x="333415" y="34475"/>
                  <a:pt x="371475" y="38100"/>
                </a:cubicBezTo>
                <a:cubicBezTo>
                  <a:pt x="400096" y="40826"/>
                  <a:pt x="428462" y="46767"/>
                  <a:pt x="457200" y="47625"/>
                </a:cubicBezTo>
                <a:cubicBezTo>
                  <a:pt x="641295" y="53120"/>
                  <a:pt x="825500" y="53975"/>
                  <a:pt x="1009650" y="57150"/>
                </a:cubicBezTo>
                <a:cubicBezTo>
                  <a:pt x="1050925" y="60325"/>
                  <a:pt x="1092585" y="60219"/>
                  <a:pt x="1133475" y="66675"/>
                </a:cubicBezTo>
                <a:cubicBezTo>
                  <a:pt x="1153310" y="69807"/>
                  <a:pt x="1190625" y="85725"/>
                  <a:pt x="1190625" y="85725"/>
                </a:cubicBezTo>
                <a:cubicBezTo>
                  <a:pt x="1196975" y="98425"/>
                  <a:pt x="1199635" y="113785"/>
                  <a:pt x="1209675" y="123825"/>
                </a:cubicBezTo>
                <a:cubicBezTo>
                  <a:pt x="1239628" y="153778"/>
                  <a:pt x="1349910" y="157870"/>
                  <a:pt x="1362075" y="161925"/>
                </a:cubicBezTo>
                <a:cubicBezTo>
                  <a:pt x="1446500" y="190067"/>
                  <a:pt x="1399267" y="178757"/>
                  <a:pt x="1504950" y="190500"/>
                </a:cubicBezTo>
                <a:cubicBezTo>
                  <a:pt x="1520825" y="196850"/>
                  <a:pt x="1535988" y="205403"/>
                  <a:pt x="1552575" y="209550"/>
                </a:cubicBezTo>
                <a:cubicBezTo>
                  <a:pt x="1574355" y="214995"/>
                  <a:pt x="1597161" y="215059"/>
                  <a:pt x="1619250" y="219075"/>
                </a:cubicBezTo>
                <a:cubicBezTo>
                  <a:pt x="1632130" y="221417"/>
                  <a:pt x="1644763" y="225004"/>
                  <a:pt x="1657350" y="228600"/>
                </a:cubicBezTo>
                <a:cubicBezTo>
                  <a:pt x="1667004" y="231358"/>
                  <a:pt x="1677148" y="233249"/>
                  <a:pt x="1685925" y="238125"/>
                </a:cubicBezTo>
                <a:cubicBezTo>
                  <a:pt x="1705939" y="249244"/>
                  <a:pt x="1722597" y="265986"/>
                  <a:pt x="1743075" y="276225"/>
                </a:cubicBezTo>
                <a:cubicBezTo>
                  <a:pt x="1793223" y="301299"/>
                  <a:pt x="1771135" y="285235"/>
                  <a:pt x="1809750" y="323850"/>
                </a:cubicBezTo>
                <a:cubicBezTo>
                  <a:pt x="1837304" y="434068"/>
                  <a:pt x="1812961" y="325994"/>
                  <a:pt x="1828800" y="571500"/>
                </a:cubicBezTo>
                <a:cubicBezTo>
                  <a:pt x="1831901" y="619566"/>
                  <a:pt x="1842995" y="684876"/>
                  <a:pt x="1847850" y="733425"/>
                </a:cubicBezTo>
                <a:cubicBezTo>
                  <a:pt x="1856800" y="822929"/>
                  <a:pt x="1859634" y="890256"/>
                  <a:pt x="1866900" y="981075"/>
                </a:cubicBezTo>
                <a:cubicBezTo>
                  <a:pt x="1894019" y="1320064"/>
                  <a:pt x="1856696" y="809642"/>
                  <a:pt x="1885950" y="1219200"/>
                </a:cubicBezTo>
                <a:cubicBezTo>
                  <a:pt x="1887534" y="1280961"/>
                  <a:pt x="1898869" y="1765746"/>
                  <a:pt x="1905000" y="1866900"/>
                </a:cubicBezTo>
                <a:cubicBezTo>
                  <a:pt x="1905792" y="1879967"/>
                  <a:pt x="1911685" y="1892221"/>
                  <a:pt x="1914525" y="1905000"/>
                </a:cubicBezTo>
                <a:cubicBezTo>
                  <a:pt x="1922314" y="1940048"/>
                  <a:pt x="1917885" y="1955985"/>
                  <a:pt x="1943100" y="1981200"/>
                </a:cubicBezTo>
                <a:cubicBezTo>
                  <a:pt x="1951195" y="1989295"/>
                  <a:pt x="1961214" y="1995601"/>
                  <a:pt x="1971675" y="2000250"/>
                </a:cubicBezTo>
                <a:cubicBezTo>
                  <a:pt x="1990025" y="2008405"/>
                  <a:pt x="2028825" y="2019300"/>
                  <a:pt x="2028825" y="2019300"/>
                </a:cubicBezTo>
                <a:cubicBezTo>
                  <a:pt x="2038350" y="2028825"/>
                  <a:pt x="2046192" y="2040403"/>
                  <a:pt x="2057400" y="2047875"/>
                </a:cubicBezTo>
                <a:cubicBezTo>
                  <a:pt x="2065754" y="2053444"/>
                  <a:pt x="2076747" y="2053445"/>
                  <a:pt x="2085975" y="2057400"/>
                </a:cubicBezTo>
                <a:cubicBezTo>
                  <a:pt x="2155707" y="2087285"/>
                  <a:pt x="2091931" y="2068414"/>
                  <a:pt x="2162175" y="2085975"/>
                </a:cubicBezTo>
                <a:cubicBezTo>
                  <a:pt x="2178050" y="2095500"/>
                  <a:pt x="2193241" y="2106271"/>
                  <a:pt x="2209800" y="2114550"/>
                </a:cubicBezTo>
                <a:cubicBezTo>
                  <a:pt x="2218780" y="2119040"/>
                  <a:pt x="2231275" y="2116975"/>
                  <a:pt x="2238375" y="2124075"/>
                </a:cubicBezTo>
                <a:cubicBezTo>
                  <a:pt x="2245475" y="2131175"/>
                  <a:pt x="2243945" y="2143422"/>
                  <a:pt x="2247900" y="2152650"/>
                </a:cubicBezTo>
                <a:cubicBezTo>
                  <a:pt x="2266706" y="2196530"/>
                  <a:pt x="2262857" y="2186657"/>
                  <a:pt x="2295525" y="2219325"/>
                </a:cubicBezTo>
                <a:cubicBezTo>
                  <a:pt x="2298700" y="2228850"/>
                  <a:pt x="2297950" y="2240800"/>
                  <a:pt x="2305050" y="2247900"/>
                </a:cubicBezTo>
                <a:cubicBezTo>
                  <a:pt x="2321239" y="2264089"/>
                  <a:pt x="2362200" y="2286000"/>
                  <a:pt x="2362200" y="2286000"/>
                </a:cubicBezTo>
                <a:cubicBezTo>
                  <a:pt x="2374900" y="2305050"/>
                  <a:pt x="2393060" y="2321430"/>
                  <a:pt x="2400300" y="2343150"/>
                </a:cubicBezTo>
                <a:cubicBezTo>
                  <a:pt x="2414845" y="2386785"/>
                  <a:pt x="2403801" y="2363693"/>
                  <a:pt x="2438400" y="2409825"/>
                </a:cubicBezTo>
                <a:cubicBezTo>
                  <a:pt x="2445293" y="2451182"/>
                  <a:pt x="2448575" y="2474662"/>
                  <a:pt x="2457450" y="2514600"/>
                </a:cubicBezTo>
                <a:cubicBezTo>
                  <a:pt x="2460290" y="2527379"/>
                  <a:pt x="2464135" y="2539921"/>
                  <a:pt x="2466975" y="2552700"/>
                </a:cubicBezTo>
                <a:cubicBezTo>
                  <a:pt x="2470487" y="2568504"/>
                  <a:pt x="2472573" y="2584619"/>
                  <a:pt x="2476500" y="2600325"/>
                </a:cubicBezTo>
                <a:cubicBezTo>
                  <a:pt x="2478935" y="2610065"/>
                  <a:pt x="2483847" y="2619099"/>
                  <a:pt x="2486025" y="2628900"/>
                </a:cubicBezTo>
                <a:cubicBezTo>
                  <a:pt x="2490215" y="2647753"/>
                  <a:pt x="2491360" y="2667197"/>
                  <a:pt x="2495550" y="2686050"/>
                </a:cubicBezTo>
                <a:cubicBezTo>
                  <a:pt x="2497728" y="2695851"/>
                  <a:pt x="2502897" y="2704824"/>
                  <a:pt x="2505075" y="2714625"/>
                </a:cubicBezTo>
                <a:cubicBezTo>
                  <a:pt x="2509265" y="2733478"/>
                  <a:pt x="2507427" y="2753844"/>
                  <a:pt x="2514600" y="2771775"/>
                </a:cubicBezTo>
                <a:cubicBezTo>
                  <a:pt x="2520496" y="2786515"/>
                  <a:pt x="2533650" y="2797175"/>
                  <a:pt x="2543175" y="2809875"/>
                </a:cubicBezTo>
                <a:cubicBezTo>
                  <a:pt x="2546350" y="2828925"/>
                  <a:pt x="2545092" y="2849274"/>
                  <a:pt x="2552700" y="2867025"/>
                </a:cubicBezTo>
                <a:cubicBezTo>
                  <a:pt x="2564499" y="2894556"/>
                  <a:pt x="2590430" y="2914954"/>
                  <a:pt x="2600325" y="2943225"/>
                </a:cubicBezTo>
                <a:cubicBezTo>
                  <a:pt x="2613085" y="2979682"/>
                  <a:pt x="2607161" y="3020882"/>
                  <a:pt x="2619375" y="3057525"/>
                </a:cubicBezTo>
                <a:cubicBezTo>
                  <a:pt x="2625725" y="3076575"/>
                  <a:pt x="2624226" y="3100476"/>
                  <a:pt x="2638425" y="3114675"/>
                </a:cubicBezTo>
                <a:lnTo>
                  <a:pt x="2647950" y="3124200"/>
                </a:ln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2" name="Volný tvar 11"/>
          <p:cNvSpPr/>
          <p:nvPr/>
        </p:nvSpPr>
        <p:spPr>
          <a:xfrm>
            <a:off x="3019425" y="4314825"/>
            <a:ext cx="3638550" cy="1133475"/>
          </a:xfrm>
          <a:custGeom>
            <a:avLst/>
            <a:gdLst>
              <a:gd name="connsiteX0" fmla="*/ 0 w 3638550"/>
              <a:gd name="connsiteY0" fmla="*/ 1133475 h 1133475"/>
              <a:gd name="connsiteX1" fmla="*/ 47625 w 3638550"/>
              <a:gd name="connsiteY1" fmla="*/ 1095375 h 1133475"/>
              <a:gd name="connsiteX2" fmla="*/ 95250 w 3638550"/>
              <a:gd name="connsiteY2" fmla="*/ 1047750 h 1133475"/>
              <a:gd name="connsiteX3" fmla="*/ 171450 w 3638550"/>
              <a:gd name="connsiteY3" fmla="*/ 1000125 h 1133475"/>
              <a:gd name="connsiteX4" fmla="*/ 180975 w 3638550"/>
              <a:gd name="connsiteY4" fmla="*/ 971550 h 1133475"/>
              <a:gd name="connsiteX5" fmla="*/ 238125 w 3638550"/>
              <a:gd name="connsiteY5" fmla="*/ 933450 h 1133475"/>
              <a:gd name="connsiteX6" fmla="*/ 295275 w 3638550"/>
              <a:gd name="connsiteY6" fmla="*/ 885825 h 1133475"/>
              <a:gd name="connsiteX7" fmla="*/ 352425 w 3638550"/>
              <a:gd name="connsiteY7" fmla="*/ 847725 h 1133475"/>
              <a:gd name="connsiteX8" fmla="*/ 390525 w 3638550"/>
              <a:gd name="connsiteY8" fmla="*/ 819150 h 1133475"/>
              <a:gd name="connsiteX9" fmla="*/ 447675 w 3638550"/>
              <a:gd name="connsiteY9" fmla="*/ 781050 h 1133475"/>
              <a:gd name="connsiteX10" fmla="*/ 485775 w 3638550"/>
              <a:gd name="connsiteY10" fmla="*/ 742950 h 1133475"/>
              <a:gd name="connsiteX11" fmla="*/ 542925 w 3638550"/>
              <a:gd name="connsiteY11" fmla="*/ 733425 h 1133475"/>
              <a:gd name="connsiteX12" fmla="*/ 609600 w 3638550"/>
              <a:gd name="connsiteY12" fmla="*/ 657225 h 1133475"/>
              <a:gd name="connsiteX13" fmla="*/ 666750 w 3638550"/>
              <a:gd name="connsiteY13" fmla="*/ 647700 h 1133475"/>
              <a:gd name="connsiteX14" fmla="*/ 733425 w 3638550"/>
              <a:gd name="connsiteY14" fmla="*/ 581025 h 1133475"/>
              <a:gd name="connsiteX15" fmla="*/ 809625 w 3638550"/>
              <a:gd name="connsiteY15" fmla="*/ 485775 h 1133475"/>
              <a:gd name="connsiteX16" fmla="*/ 819150 w 3638550"/>
              <a:gd name="connsiteY16" fmla="*/ 447675 h 1133475"/>
              <a:gd name="connsiteX17" fmla="*/ 876300 w 3638550"/>
              <a:gd name="connsiteY17" fmla="*/ 409575 h 1133475"/>
              <a:gd name="connsiteX18" fmla="*/ 914400 w 3638550"/>
              <a:gd name="connsiteY18" fmla="*/ 371475 h 1133475"/>
              <a:gd name="connsiteX19" fmla="*/ 1038225 w 3638550"/>
              <a:gd name="connsiteY19" fmla="*/ 295275 h 1133475"/>
              <a:gd name="connsiteX20" fmla="*/ 1066800 w 3638550"/>
              <a:gd name="connsiteY20" fmla="*/ 257175 h 1133475"/>
              <a:gd name="connsiteX21" fmla="*/ 1190625 w 3638550"/>
              <a:gd name="connsiteY21" fmla="*/ 180975 h 1133475"/>
              <a:gd name="connsiteX22" fmla="*/ 1276350 w 3638550"/>
              <a:gd name="connsiteY22" fmla="*/ 104775 h 1133475"/>
              <a:gd name="connsiteX23" fmla="*/ 1362075 w 3638550"/>
              <a:gd name="connsiteY23" fmla="*/ 95250 h 1133475"/>
              <a:gd name="connsiteX24" fmla="*/ 1419225 w 3638550"/>
              <a:gd name="connsiteY24" fmla="*/ 47625 h 1133475"/>
              <a:gd name="connsiteX25" fmla="*/ 1485900 w 3638550"/>
              <a:gd name="connsiteY25" fmla="*/ 38100 h 1133475"/>
              <a:gd name="connsiteX26" fmla="*/ 1543050 w 3638550"/>
              <a:gd name="connsiteY26" fmla="*/ 19050 h 1133475"/>
              <a:gd name="connsiteX27" fmla="*/ 1714500 w 3638550"/>
              <a:gd name="connsiteY27" fmla="*/ 0 h 1133475"/>
              <a:gd name="connsiteX28" fmla="*/ 2476500 w 3638550"/>
              <a:gd name="connsiteY28" fmla="*/ 9525 h 1133475"/>
              <a:gd name="connsiteX29" fmla="*/ 2505075 w 3638550"/>
              <a:gd name="connsiteY29" fmla="*/ 19050 h 1133475"/>
              <a:gd name="connsiteX30" fmla="*/ 2647950 w 3638550"/>
              <a:gd name="connsiteY30" fmla="*/ 38100 h 1133475"/>
              <a:gd name="connsiteX31" fmla="*/ 2752725 w 3638550"/>
              <a:gd name="connsiteY31" fmla="*/ 85725 h 1133475"/>
              <a:gd name="connsiteX32" fmla="*/ 2867025 w 3638550"/>
              <a:gd name="connsiteY32" fmla="*/ 142875 h 1133475"/>
              <a:gd name="connsiteX33" fmla="*/ 3038475 w 3638550"/>
              <a:gd name="connsiteY33" fmla="*/ 161925 h 1133475"/>
              <a:gd name="connsiteX34" fmla="*/ 3114675 w 3638550"/>
              <a:gd name="connsiteY34" fmla="*/ 171450 h 1133475"/>
              <a:gd name="connsiteX35" fmla="*/ 3143250 w 3638550"/>
              <a:gd name="connsiteY35" fmla="*/ 180975 h 1133475"/>
              <a:gd name="connsiteX36" fmla="*/ 3314700 w 3638550"/>
              <a:gd name="connsiteY36" fmla="*/ 219075 h 1133475"/>
              <a:gd name="connsiteX37" fmla="*/ 3514725 w 3638550"/>
              <a:gd name="connsiteY37" fmla="*/ 276225 h 1133475"/>
              <a:gd name="connsiteX38" fmla="*/ 3600450 w 3638550"/>
              <a:gd name="connsiteY38" fmla="*/ 295275 h 1133475"/>
              <a:gd name="connsiteX39" fmla="*/ 3638550 w 3638550"/>
              <a:gd name="connsiteY39" fmla="*/ 304800 h 1133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3638550" h="1133475">
                <a:moveTo>
                  <a:pt x="0" y="1133475"/>
                </a:moveTo>
                <a:cubicBezTo>
                  <a:pt x="15875" y="1120775"/>
                  <a:pt x="35427" y="1111639"/>
                  <a:pt x="47625" y="1095375"/>
                </a:cubicBezTo>
                <a:cubicBezTo>
                  <a:pt x="91587" y="1036760"/>
                  <a:pt x="13188" y="1068265"/>
                  <a:pt x="95250" y="1047750"/>
                </a:cubicBezTo>
                <a:cubicBezTo>
                  <a:pt x="176914" y="938865"/>
                  <a:pt x="64024" y="1071742"/>
                  <a:pt x="171450" y="1000125"/>
                </a:cubicBezTo>
                <a:cubicBezTo>
                  <a:pt x="179804" y="994556"/>
                  <a:pt x="173875" y="978650"/>
                  <a:pt x="180975" y="971550"/>
                </a:cubicBezTo>
                <a:cubicBezTo>
                  <a:pt x="197164" y="955361"/>
                  <a:pt x="219809" y="947187"/>
                  <a:pt x="238125" y="933450"/>
                </a:cubicBezTo>
                <a:cubicBezTo>
                  <a:pt x="257963" y="918571"/>
                  <a:pt x="275437" y="900704"/>
                  <a:pt x="295275" y="885825"/>
                </a:cubicBezTo>
                <a:cubicBezTo>
                  <a:pt x="313591" y="872088"/>
                  <a:pt x="333668" y="860855"/>
                  <a:pt x="352425" y="847725"/>
                </a:cubicBezTo>
                <a:cubicBezTo>
                  <a:pt x="365430" y="838621"/>
                  <a:pt x="377520" y="828254"/>
                  <a:pt x="390525" y="819150"/>
                </a:cubicBezTo>
                <a:cubicBezTo>
                  <a:pt x="409282" y="806020"/>
                  <a:pt x="429797" y="795353"/>
                  <a:pt x="447675" y="781050"/>
                </a:cubicBezTo>
                <a:cubicBezTo>
                  <a:pt x="461700" y="769830"/>
                  <a:pt x="469711" y="750982"/>
                  <a:pt x="485775" y="742950"/>
                </a:cubicBezTo>
                <a:cubicBezTo>
                  <a:pt x="503049" y="734313"/>
                  <a:pt x="523875" y="736600"/>
                  <a:pt x="542925" y="733425"/>
                </a:cubicBezTo>
                <a:cubicBezTo>
                  <a:pt x="556118" y="715835"/>
                  <a:pt x="589870" y="667090"/>
                  <a:pt x="609600" y="657225"/>
                </a:cubicBezTo>
                <a:cubicBezTo>
                  <a:pt x="626874" y="648588"/>
                  <a:pt x="647700" y="650875"/>
                  <a:pt x="666750" y="647700"/>
                </a:cubicBezTo>
                <a:cubicBezTo>
                  <a:pt x="688975" y="625475"/>
                  <a:pt x="714006" y="605740"/>
                  <a:pt x="733425" y="581025"/>
                </a:cubicBezTo>
                <a:cubicBezTo>
                  <a:pt x="821379" y="469083"/>
                  <a:pt x="725013" y="549234"/>
                  <a:pt x="809625" y="485775"/>
                </a:cubicBezTo>
                <a:cubicBezTo>
                  <a:pt x="812800" y="473075"/>
                  <a:pt x="812655" y="459041"/>
                  <a:pt x="819150" y="447675"/>
                </a:cubicBezTo>
                <a:cubicBezTo>
                  <a:pt x="835938" y="418296"/>
                  <a:pt x="849023" y="418667"/>
                  <a:pt x="876300" y="409575"/>
                </a:cubicBezTo>
                <a:cubicBezTo>
                  <a:pt x="889000" y="396875"/>
                  <a:pt x="900375" y="382695"/>
                  <a:pt x="914400" y="371475"/>
                </a:cubicBezTo>
                <a:cubicBezTo>
                  <a:pt x="947087" y="345325"/>
                  <a:pt x="1002834" y="315498"/>
                  <a:pt x="1038225" y="295275"/>
                </a:cubicBezTo>
                <a:cubicBezTo>
                  <a:pt x="1047750" y="282575"/>
                  <a:pt x="1054935" y="267722"/>
                  <a:pt x="1066800" y="257175"/>
                </a:cubicBezTo>
                <a:cubicBezTo>
                  <a:pt x="1090335" y="236255"/>
                  <a:pt x="1165467" y="195351"/>
                  <a:pt x="1190625" y="180975"/>
                </a:cubicBezTo>
                <a:cubicBezTo>
                  <a:pt x="1216675" y="146241"/>
                  <a:pt x="1229444" y="120410"/>
                  <a:pt x="1276350" y="104775"/>
                </a:cubicBezTo>
                <a:cubicBezTo>
                  <a:pt x="1303625" y="95683"/>
                  <a:pt x="1333500" y="98425"/>
                  <a:pt x="1362075" y="95250"/>
                </a:cubicBezTo>
                <a:cubicBezTo>
                  <a:pt x="1381125" y="79375"/>
                  <a:pt x="1396710" y="58017"/>
                  <a:pt x="1419225" y="47625"/>
                </a:cubicBezTo>
                <a:cubicBezTo>
                  <a:pt x="1439609" y="38217"/>
                  <a:pt x="1464024" y="43148"/>
                  <a:pt x="1485900" y="38100"/>
                </a:cubicBezTo>
                <a:cubicBezTo>
                  <a:pt x="1505466" y="33585"/>
                  <a:pt x="1523039" y="20718"/>
                  <a:pt x="1543050" y="19050"/>
                </a:cubicBezTo>
                <a:cubicBezTo>
                  <a:pt x="1676596" y="7921"/>
                  <a:pt x="1619638" y="15810"/>
                  <a:pt x="1714500" y="0"/>
                </a:cubicBezTo>
                <a:lnTo>
                  <a:pt x="2476500" y="9525"/>
                </a:lnTo>
                <a:cubicBezTo>
                  <a:pt x="2486537" y="9767"/>
                  <a:pt x="2495274" y="16872"/>
                  <a:pt x="2505075" y="19050"/>
                </a:cubicBezTo>
                <a:cubicBezTo>
                  <a:pt x="2547830" y="28551"/>
                  <a:pt x="2606679" y="33514"/>
                  <a:pt x="2647950" y="38100"/>
                </a:cubicBezTo>
                <a:cubicBezTo>
                  <a:pt x="2813708" y="148605"/>
                  <a:pt x="2615377" y="26861"/>
                  <a:pt x="2752725" y="85725"/>
                </a:cubicBezTo>
                <a:cubicBezTo>
                  <a:pt x="2759895" y="88798"/>
                  <a:pt x="2834263" y="138195"/>
                  <a:pt x="2867025" y="142875"/>
                </a:cubicBezTo>
                <a:cubicBezTo>
                  <a:pt x="2923949" y="151007"/>
                  <a:pt x="2981417" y="154793"/>
                  <a:pt x="3038475" y="161925"/>
                </a:cubicBezTo>
                <a:lnTo>
                  <a:pt x="3114675" y="171450"/>
                </a:lnTo>
                <a:cubicBezTo>
                  <a:pt x="3124200" y="174625"/>
                  <a:pt x="3133483" y="178649"/>
                  <a:pt x="3143250" y="180975"/>
                </a:cubicBezTo>
                <a:cubicBezTo>
                  <a:pt x="3200202" y="194535"/>
                  <a:pt x="3258625" y="202252"/>
                  <a:pt x="3314700" y="219075"/>
                </a:cubicBezTo>
                <a:cubicBezTo>
                  <a:pt x="3542528" y="287423"/>
                  <a:pt x="3327384" y="255409"/>
                  <a:pt x="3514725" y="276225"/>
                </a:cubicBezTo>
                <a:cubicBezTo>
                  <a:pt x="3579051" y="297667"/>
                  <a:pt x="3499870" y="272924"/>
                  <a:pt x="3600450" y="295275"/>
                </a:cubicBezTo>
                <a:cubicBezTo>
                  <a:pt x="3647831" y="305804"/>
                  <a:pt x="3613990" y="304800"/>
                  <a:pt x="3638550" y="30480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857375" y="3714750"/>
            <a:ext cx="2812760" cy="743496"/>
          </a:xfrm>
          <a:custGeom>
            <a:avLst/>
            <a:gdLst>
              <a:gd name="connsiteX0" fmla="*/ 0 w 2812760"/>
              <a:gd name="connsiteY0" fmla="*/ 657225 h 743496"/>
              <a:gd name="connsiteX1" fmla="*/ 28575 w 2812760"/>
              <a:gd name="connsiteY1" fmla="*/ 704850 h 743496"/>
              <a:gd name="connsiteX2" fmla="*/ 57150 w 2812760"/>
              <a:gd name="connsiteY2" fmla="*/ 714375 h 743496"/>
              <a:gd name="connsiteX3" fmla="*/ 171450 w 2812760"/>
              <a:gd name="connsiteY3" fmla="*/ 723900 h 743496"/>
              <a:gd name="connsiteX4" fmla="*/ 200025 w 2812760"/>
              <a:gd name="connsiteY4" fmla="*/ 733425 h 743496"/>
              <a:gd name="connsiteX5" fmla="*/ 619125 w 2812760"/>
              <a:gd name="connsiteY5" fmla="*/ 733425 h 743496"/>
              <a:gd name="connsiteX6" fmla="*/ 914400 w 2812760"/>
              <a:gd name="connsiteY6" fmla="*/ 714375 h 743496"/>
              <a:gd name="connsiteX7" fmla="*/ 1019175 w 2812760"/>
              <a:gd name="connsiteY7" fmla="*/ 704850 h 743496"/>
              <a:gd name="connsiteX8" fmla="*/ 1095375 w 2812760"/>
              <a:gd name="connsiteY8" fmla="*/ 695325 h 743496"/>
              <a:gd name="connsiteX9" fmla="*/ 1390650 w 2812760"/>
              <a:gd name="connsiteY9" fmla="*/ 676275 h 743496"/>
              <a:gd name="connsiteX10" fmla="*/ 1466850 w 2812760"/>
              <a:gd name="connsiteY10" fmla="*/ 666750 h 743496"/>
              <a:gd name="connsiteX11" fmla="*/ 1685925 w 2812760"/>
              <a:gd name="connsiteY11" fmla="*/ 647700 h 743496"/>
              <a:gd name="connsiteX12" fmla="*/ 1733550 w 2812760"/>
              <a:gd name="connsiteY12" fmla="*/ 638175 h 743496"/>
              <a:gd name="connsiteX13" fmla="*/ 1790700 w 2812760"/>
              <a:gd name="connsiteY13" fmla="*/ 628650 h 743496"/>
              <a:gd name="connsiteX14" fmla="*/ 1905000 w 2812760"/>
              <a:gd name="connsiteY14" fmla="*/ 581025 h 743496"/>
              <a:gd name="connsiteX15" fmla="*/ 2066925 w 2812760"/>
              <a:gd name="connsiteY15" fmla="*/ 533400 h 743496"/>
              <a:gd name="connsiteX16" fmla="*/ 2228850 w 2812760"/>
              <a:gd name="connsiteY16" fmla="*/ 485775 h 743496"/>
              <a:gd name="connsiteX17" fmla="*/ 2371725 w 2812760"/>
              <a:gd name="connsiteY17" fmla="*/ 400050 h 743496"/>
              <a:gd name="connsiteX18" fmla="*/ 2533650 w 2812760"/>
              <a:gd name="connsiteY18" fmla="*/ 352425 h 743496"/>
              <a:gd name="connsiteX19" fmla="*/ 2609850 w 2812760"/>
              <a:gd name="connsiteY19" fmla="*/ 276225 h 743496"/>
              <a:gd name="connsiteX20" fmla="*/ 2733675 w 2812760"/>
              <a:gd name="connsiteY20" fmla="*/ 200025 h 743496"/>
              <a:gd name="connsiteX21" fmla="*/ 2743200 w 2812760"/>
              <a:gd name="connsiteY21" fmla="*/ 133350 h 743496"/>
              <a:gd name="connsiteX22" fmla="*/ 2781300 w 2812760"/>
              <a:gd name="connsiteY22" fmla="*/ 104775 h 743496"/>
              <a:gd name="connsiteX23" fmla="*/ 2790825 w 2812760"/>
              <a:gd name="connsiteY23" fmla="*/ 66675 h 743496"/>
              <a:gd name="connsiteX24" fmla="*/ 2790825 w 2812760"/>
              <a:gd name="connsiteY24" fmla="*/ 0 h 7434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812760" h="743496">
                <a:moveTo>
                  <a:pt x="0" y="657225"/>
                </a:moveTo>
                <a:cubicBezTo>
                  <a:pt x="9525" y="673100"/>
                  <a:pt x="15484" y="691759"/>
                  <a:pt x="28575" y="704850"/>
                </a:cubicBezTo>
                <a:cubicBezTo>
                  <a:pt x="35675" y="711950"/>
                  <a:pt x="47198" y="713048"/>
                  <a:pt x="57150" y="714375"/>
                </a:cubicBezTo>
                <a:cubicBezTo>
                  <a:pt x="95047" y="719428"/>
                  <a:pt x="133350" y="720725"/>
                  <a:pt x="171450" y="723900"/>
                </a:cubicBezTo>
                <a:cubicBezTo>
                  <a:pt x="180975" y="727075"/>
                  <a:pt x="190062" y="732180"/>
                  <a:pt x="200025" y="733425"/>
                </a:cubicBezTo>
                <a:cubicBezTo>
                  <a:pt x="350362" y="752217"/>
                  <a:pt x="452975" y="740207"/>
                  <a:pt x="619125" y="733425"/>
                </a:cubicBezTo>
                <a:cubicBezTo>
                  <a:pt x="720433" y="729290"/>
                  <a:pt x="814129" y="722731"/>
                  <a:pt x="914400" y="714375"/>
                </a:cubicBezTo>
                <a:lnTo>
                  <a:pt x="1019175" y="704850"/>
                </a:lnTo>
                <a:cubicBezTo>
                  <a:pt x="1044632" y="702170"/>
                  <a:pt x="1069882" y="697643"/>
                  <a:pt x="1095375" y="695325"/>
                </a:cubicBezTo>
                <a:cubicBezTo>
                  <a:pt x="1168950" y="688636"/>
                  <a:pt x="1322198" y="680302"/>
                  <a:pt x="1390650" y="676275"/>
                </a:cubicBezTo>
                <a:cubicBezTo>
                  <a:pt x="1416050" y="673100"/>
                  <a:pt x="1441357" y="669068"/>
                  <a:pt x="1466850" y="666750"/>
                </a:cubicBezTo>
                <a:cubicBezTo>
                  <a:pt x="1566486" y="657692"/>
                  <a:pt x="1596163" y="660523"/>
                  <a:pt x="1685925" y="647700"/>
                </a:cubicBezTo>
                <a:cubicBezTo>
                  <a:pt x="1701952" y="645410"/>
                  <a:pt x="1717622" y="641071"/>
                  <a:pt x="1733550" y="638175"/>
                </a:cubicBezTo>
                <a:cubicBezTo>
                  <a:pt x="1752551" y="634720"/>
                  <a:pt x="1771650" y="631825"/>
                  <a:pt x="1790700" y="628650"/>
                </a:cubicBezTo>
                <a:cubicBezTo>
                  <a:pt x="1911181" y="548329"/>
                  <a:pt x="1785399" y="620892"/>
                  <a:pt x="1905000" y="581025"/>
                </a:cubicBezTo>
                <a:cubicBezTo>
                  <a:pt x="2072312" y="525254"/>
                  <a:pt x="1912058" y="552758"/>
                  <a:pt x="2066925" y="533400"/>
                </a:cubicBezTo>
                <a:cubicBezTo>
                  <a:pt x="2200750" y="444183"/>
                  <a:pt x="2028524" y="545873"/>
                  <a:pt x="2228850" y="485775"/>
                </a:cubicBezTo>
                <a:cubicBezTo>
                  <a:pt x="2287596" y="468151"/>
                  <a:pt x="2320291" y="427482"/>
                  <a:pt x="2371725" y="400050"/>
                </a:cubicBezTo>
                <a:cubicBezTo>
                  <a:pt x="2457088" y="354523"/>
                  <a:pt x="2445866" y="363398"/>
                  <a:pt x="2533650" y="352425"/>
                </a:cubicBezTo>
                <a:cubicBezTo>
                  <a:pt x="2559050" y="327025"/>
                  <a:pt x="2578662" y="294047"/>
                  <a:pt x="2609850" y="276225"/>
                </a:cubicBezTo>
                <a:cubicBezTo>
                  <a:pt x="2696404" y="226766"/>
                  <a:pt x="2655226" y="252324"/>
                  <a:pt x="2733675" y="200025"/>
                </a:cubicBezTo>
                <a:cubicBezTo>
                  <a:pt x="2736850" y="177800"/>
                  <a:pt x="2733160" y="153430"/>
                  <a:pt x="2743200" y="133350"/>
                </a:cubicBezTo>
                <a:cubicBezTo>
                  <a:pt x="2750300" y="119151"/>
                  <a:pt x="2772073" y="117693"/>
                  <a:pt x="2781300" y="104775"/>
                </a:cubicBezTo>
                <a:cubicBezTo>
                  <a:pt x="2788909" y="94123"/>
                  <a:pt x="2787063" y="79214"/>
                  <a:pt x="2790825" y="66675"/>
                </a:cubicBezTo>
                <a:cubicBezTo>
                  <a:pt x="2810268" y="1864"/>
                  <a:pt x="2828490" y="18833"/>
                  <a:pt x="2790825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3295650" y="2466975"/>
            <a:ext cx="2924175" cy="857250"/>
          </a:xfrm>
          <a:custGeom>
            <a:avLst/>
            <a:gdLst>
              <a:gd name="connsiteX0" fmla="*/ 0 w 2924175"/>
              <a:gd name="connsiteY0" fmla="*/ 857250 h 857250"/>
              <a:gd name="connsiteX1" fmla="*/ 114300 w 2924175"/>
              <a:gd name="connsiteY1" fmla="*/ 828675 h 857250"/>
              <a:gd name="connsiteX2" fmla="*/ 257175 w 2924175"/>
              <a:gd name="connsiteY2" fmla="*/ 781050 h 857250"/>
              <a:gd name="connsiteX3" fmla="*/ 476250 w 2924175"/>
              <a:gd name="connsiteY3" fmla="*/ 752475 h 857250"/>
              <a:gd name="connsiteX4" fmla="*/ 581025 w 2924175"/>
              <a:gd name="connsiteY4" fmla="*/ 666750 h 857250"/>
              <a:gd name="connsiteX5" fmla="*/ 609600 w 2924175"/>
              <a:gd name="connsiteY5" fmla="*/ 638175 h 857250"/>
              <a:gd name="connsiteX6" fmla="*/ 647700 w 2924175"/>
              <a:gd name="connsiteY6" fmla="*/ 628650 h 857250"/>
              <a:gd name="connsiteX7" fmla="*/ 714375 w 2924175"/>
              <a:gd name="connsiteY7" fmla="*/ 552450 h 857250"/>
              <a:gd name="connsiteX8" fmla="*/ 771525 w 2924175"/>
              <a:gd name="connsiteY8" fmla="*/ 542925 h 857250"/>
              <a:gd name="connsiteX9" fmla="*/ 809625 w 2924175"/>
              <a:gd name="connsiteY9" fmla="*/ 504825 h 857250"/>
              <a:gd name="connsiteX10" fmla="*/ 828675 w 2924175"/>
              <a:gd name="connsiteY10" fmla="*/ 466725 h 857250"/>
              <a:gd name="connsiteX11" fmla="*/ 847725 w 2924175"/>
              <a:gd name="connsiteY11" fmla="*/ 409575 h 857250"/>
              <a:gd name="connsiteX12" fmla="*/ 885825 w 2924175"/>
              <a:gd name="connsiteY12" fmla="*/ 400050 h 857250"/>
              <a:gd name="connsiteX13" fmla="*/ 895350 w 2924175"/>
              <a:gd name="connsiteY13" fmla="*/ 361950 h 857250"/>
              <a:gd name="connsiteX14" fmla="*/ 923925 w 2924175"/>
              <a:gd name="connsiteY14" fmla="*/ 352425 h 857250"/>
              <a:gd name="connsiteX15" fmla="*/ 990600 w 2924175"/>
              <a:gd name="connsiteY15" fmla="*/ 314325 h 857250"/>
              <a:gd name="connsiteX16" fmla="*/ 1047750 w 2924175"/>
              <a:gd name="connsiteY16" fmla="*/ 295275 h 857250"/>
              <a:gd name="connsiteX17" fmla="*/ 1085850 w 2924175"/>
              <a:gd name="connsiteY17" fmla="*/ 257175 h 857250"/>
              <a:gd name="connsiteX18" fmla="*/ 1123950 w 2924175"/>
              <a:gd name="connsiteY18" fmla="*/ 219075 h 857250"/>
              <a:gd name="connsiteX19" fmla="*/ 1181100 w 2924175"/>
              <a:gd name="connsiteY19" fmla="*/ 200025 h 857250"/>
              <a:gd name="connsiteX20" fmla="*/ 1209675 w 2924175"/>
              <a:gd name="connsiteY20" fmla="*/ 190500 h 857250"/>
              <a:gd name="connsiteX21" fmla="*/ 1247775 w 2924175"/>
              <a:gd name="connsiteY21" fmla="*/ 161925 h 857250"/>
              <a:gd name="connsiteX22" fmla="*/ 1276350 w 2924175"/>
              <a:gd name="connsiteY22" fmla="*/ 152400 h 857250"/>
              <a:gd name="connsiteX23" fmla="*/ 1419225 w 2924175"/>
              <a:gd name="connsiteY23" fmla="*/ 133350 h 857250"/>
              <a:gd name="connsiteX24" fmla="*/ 1666875 w 2924175"/>
              <a:gd name="connsiteY24" fmla="*/ 114300 h 857250"/>
              <a:gd name="connsiteX25" fmla="*/ 1819275 w 2924175"/>
              <a:gd name="connsiteY25" fmla="*/ 104775 h 857250"/>
              <a:gd name="connsiteX26" fmla="*/ 1981200 w 2924175"/>
              <a:gd name="connsiteY26" fmla="*/ 85725 h 857250"/>
              <a:gd name="connsiteX27" fmla="*/ 2152650 w 2924175"/>
              <a:gd name="connsiteY27" fmla="*/ 66675 h 857250"/>
              <a:gd name="connsiteX28" fmla="*/ 2190750 w 2924175"/>
              <a:gd name="connsiteY28" fmla="*/ 57150 h 857250"/>
              <a:gd name="connsiteX29" fmla="*/ 2247900 w 2924175"/>
              <a:gd name="connsiteY29" fmla="*/ 38100 h 857250"/>
              <a:gd name="connsiteX30" fmla="*/ 2305050 w 2924175"/>
              <a:gd name="connsiteY30" fmla="*/ 28575 h 857250"/>
              <a:gd name="connsiteX31" fmla="*/ 2352675 w 2924175"/>
              <a:gd name="connsiteY31" fmla="*/ 19050 h 857250"/>
              <a:gd name="connsiteX32" fmla="*/ 2409825 w 2924175"/>
              <a:gd name="connsiteY32" fmla="*/ 0 h 857250"/>
              <a:gd name="connsiteX33" fmla="*/ 2514600 w 2924175"/>
              <a:gd name="connsiteY33" fmla="*/ 9525 h 857250"/>
              <a:gd name="connsiteX34" fmla="*/ 2543175 w 2924175"/>
              <a:gd name="connsiteY34" fmla="*/ 19050 h 857250"/>
              <a:gd name="connsiteX35" fmla="*/ 2600325 w 2924175"/>
              <a:gd name="connsiteY35" fmla="*/ 28575 h 857250"/>
              <a:gd name="connsiteX36" fmla="*/ 2790825 w 2924175"/>
              <a:gd name="connsiteY36" fmla="*/ 47625 h 857250"/>
              <a:gd name="connsiteX37" fmla="*/ 2847975 w 2924175"/>
              <a:gd name="connsiteY37" fmla="*/ 57150 h 857250"/>
              <a:gd name="connsiteX38" fmla="*/ 2895600 w 2924175"/>
              <a:gd name="connsiteY38" fmla="*/ 66675 h 857250"/>
              <a:gd name="connsiteX39" fmla="*/ 2924175 w 2924175"/>
              <a:gd name="connsiteY39" fmla="*/ 66675 h 857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924175" h="857250">
                <a:moveTo>
                  <a:pt x="0" y="857250"/>
                </a:moveTo>
                <a:cubicBezTo>
                  <a:pt x="38100" y="847725"/>
                  <a:pt x="76646" y="839832"/>
                  <a:pt x="114300" y="828675"/>
                </a:cubicBezTo>
                <a:cubicBezTo>
                  <a:pt x="162433" y="814413"/>
                  <a:pt x="207657" y="789303"/>
                  <a:pt x="257175" y="781050"/>
                </a:cubicBezTo>
                <a:cubicBezTo>
                  <a:pt x="406067" y="756235"/>
                  <a:pt x="333008" y="765497"/>
                  <a:pt x="476250" y="752475"/>
                </a:cubicBezTo>
                <a:cubicBezTo>
                  <a:pt x="559550" y="669175"/>
                  <a:pt x="518372" y="687634"/>
                  <a:pt x="581025" y="666750"/>
                </a:cubicBezTo>
                <a:cubicBezTo>
                  <a:pt x="590550" y="657225"/>
                  <a:pt x="597904" y="644858"/>
                  <a:pt x="609600" y="638175"/>
                </a:cubicBezTo>
                <a:cubicBezTo>
                  <a:pt x="620966" y="631680"/>
                  <a:pt x="637048" y="636259"/>
                  <a:pt x="647700" y="628650"/>
                </a:cubicBezTo>
                <a:cubicBezTo>
                  <a:pt x="699005" y="592004"/>
                  <a:pt x="651526" y="583874"/>
                  <a:pt x="714375" y="552450"/>
                </a:cubicBezTo>
                <a:cubicBezTo>
                  <a:pt x="731649" y="543813"/>
                  <a:pt x="752475" y="546100"/>
                  <a:pt x="771525" y="542925"/>
                </a:cubicBezTo>
                <a:cubicBezTo>
                  <a:pt x="784225" y="530225"/>
                  <a:pt x="798849" y="519193"/>
                  <a:pt x="809625" y="504825"/>
                </a:cubicBezTo>
                <a:cubicBezTo>
                  <a:pt x="818144" y="493466"/>
                  <a:pt x="823402" y="479908"/>
                  <a:pt x="828675" y="466725"/>
                </a:cubicBezTo>
                <a:cubicBezTo>
                  <a:pt x="836133" y="448081"/>
                  <a:pt x="828244" y="414445"/>
                  <a:pt x="847725" y="409575"/>
                </a:cubicBezTo>
                <a:lnTo>
                  <a:pt x="885825" y="400050"/>
                </a:lnTo>
                <a:cubicBezTo>
                  <a:pt x="889000" y="387350"/>
                  <a:pt x="887172" y="372172"/>
                  <a:pt x="895350" y="361950"/>
                </a:cubicBezTo>
                <a:cubicBezTo>
                  <a:pt x="901622" y="354110"/>
                  <a:pt x="915571" y="357994"/>
                  <a:pt x="923925" y="352425"/>
                </a:cubicBezTo>
                <a:cubicBezTo>
                  <a:pt x="1003329" y="299489"/>
                  <a:pt x="899031" y="341796"/>
                  <a:pt x="990600" y="314325"/>
                </a:cubicBezTo>
                <a:cubicBezTo>
                  <a:pt x="1009834" y="308555"/>
                  <a:pt x="1047750" y="295275"/>
                  <a:pt x="1047750" y="295275"/>
                </a:cubicBezTo>
                <a:cubicBezTo>
                  <a:pt x="1066800" y="238125"/>
                  <a:pt x="1041400" y="288925"/>
                  <a:pt x="1085850" y="257175"/>
                </a:cubicBezTo>
                <a:cubicBezTo>
                  <a:pt x="1100465" y="246736"/>
                  <a:pt x="1108549" y="228316"/>
                  <a:pt x="1123950" y="219075"/>
                </a:cubicBezTo>
                <a:cubicBezTo>
                  <a:pt x="1141169" y="208744"/>
                  <a:pt x="1162050" y="206375"/>
                  <a:pt x="1181100" y="200025"/>
                </a:cubicBezTo>
                <a:lnTo>
                  <a:pt x="1209675" y="190500"/>
                </a:lnTo>
                <a:cubicBezTo>
                  <a:pt x="1222375" y="180975"/>
                  <a:pt x="1233992" y="169801"/>
                  <a:pt x="1247775" y="161925"/>
                </a:cubicBezTo>
                <a:cubicBezTo>
                  <a:pt x="1256492" y="156944"/>
                  <a:pt x="1266549" y="154578"/>
                  <a:pt x="1276350" y="152400"/>
                </a:cubicBezTo>
                <a:cubicBezTo>
                  <a:pt x="1319105" y="142899"/>
                  <a:pt x="1377954" y="137936"/>
                  <a:pt x="1419225" y="133350"/>
                </a:cubicBezTo>
                <a:cubicBezTo>
                  <a:pt x="1518014" y="100420"/>
                  <a:pt x="1431430" y="126374"/>
                  <a:pt x="1666875" y="114300"/>
                </a:cubicBezTo>
                <a:cubicBezTo>
                  <a:pt x="1717707" y="111693"/>
                  <a:pt x="1768475" y="107950"/>
                  <a:pt x="1819275" y="104775"/>
                </a:cubicBezTo>
                <a:cubicBezTo>
                  <a:pt x="1924562" y="87227"/>
                  <a:pt x="1832595" y="101098"/>
                  <a:pt x="1981200" y="85725"/>
                </a:cubicBezTo>
                <a:lnTo>
                  <a:pt x="2152650" y="66675"/>
                </a:lnTo>
                <a:cubicBezTo>
                  <a:pt x="2165350" y="63500"/>
                  <a:pt x="2178211" y="60912"/>
                  <a:pt x="2190750" y="57150"/>
                </a:cubicBezTo>
                <a:cubicBezTo>
                  <a:pt x="2209984" y="51380"/>
                  <a:pt x="2228093" y="41401"/>
                  <a:pt x="2247900" y="38100"/>
                </a:cubicBezTo>
                <a:lnTo>
                  <a:pt x="2305050" y="28575"/>
                </a:lnTo>
                <a:cubicBezTo>
                  <a:pt x="2320978" y="25679"/>
                  <a:pt x="2337056" y="23310"/>
                  <a:pt x="2352675" y="19050"/>
                </a:cubicBezTo>
                <a:cubicBezTo>
                  <a:pt x="2372048" y="13766"/>
                  <a:pt x="2409825" y="0"/>
                  <a:pt x="2409825" y="0"/>
                </a:cubicBezTo>
                <a:cubicBezTo>
                  <a:pt x="2444750" y="3175"/>
                  <a:pt x="2479883" y="4565"/>
                  <a:pt x="2514600" y="9525"/>
                </a:cubicBezTo>
                <a:cubicBezTo>
                  <a:pt x="2524539" y="10945"/>
                  <a:pt x="2533374" y="16872"/>
                  <a:pt x="2543175" y="19050"/>
                </a:cubicBezTo>
                <a:cubicBezTo>
                  <a:pt x="2562028" y="23240"/>
                  <a:pt x="2581182" y="26023"/>
                  <a:pt x="2600325" y="28575"/>
                </a:cubicBezTo>
                <a:cubicBezTo>
                  <a:pt x="2736514" y="46734"/>
                  <a:pt x="2638378" y="29690"/>
                  <a:pt x="2790825" y="47625"/>
                </a:cubicBezTo>
                <a:cubicBezTo>
                  <a:pt x="2810005" y="49882"/>
                  <a:pt x="2828974" y="53695"/>
                  <a:pt x="2847975" y="57150"/>
                </a:cubicBezTo>
                <a:cubicBezTo>
                  <a:pt x="2863903" y="60046"/>
                  <a:pt x="2879536" y="64667"/>
                  <a:pt x="2895600" y="66675"/>
                </a:cubicBezTo>
                <a:cubicBezTo>
                  <a:pt x="2905051" y="67856"/>
                  <a:pt x="2914650" y="66675"/>
                  <a:pt x="2924175" y="6667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687012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835696" y="332656"/>
            <a:ext cx="5688632" cy="1008112"/>
          </a:xfrm>
          <a:prstGeom prst="roundRect">
            <a:avLst/>
          </a:prstGeom>
          <a:solidFill>
            <a:srgbClr val="E5F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Spoj čarou číslice podle velikosti.</a:t>
            </a:r>
            <a:r>
              <a:rPr lang="cs-CZ" sz="2400" dirty="0" smtClean="0">
                <a:solidFill>
                  <a:srgbClr val="FFFF99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solidFill>
                <a:srgbClr val="FFFF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1988840"/>
            <a:ext cx="1656184" cy="16561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0424" y="1976661"/>
            <a:ext cx="1728192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algn="ctr">
              <a:buAutoNum type="arabicPlain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3         4       5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/>
              <a:t>           </a:t>
            </a:r>
            <a:endParaRPr lang="cs-CZ" sz="1200" dirty="0"/>
          </a:p>
          <a:p>
            <a:endParaRPr lang="cs-CZ" sz="1200" dirty="0" smtClean="0"/>
          </a:p>
        </p:txBody>
      </p:sp>
      <p:sp>
        <p:nvSpPr>
          <p:cNvPr id="15" name="Ovál 14"/>
          <p:cNvSpPr/>
          <p:nvPr/>
        </p:nvSpPr>
        <p:spPr>
          <a:xfrm>
            <a:off x="4780595" y="1700808"/>
            <a:ext cx="2527709" cy="216024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148064" y="2013808"/>
            <a:ext cx="18362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cs-CZ" sz="2400" dirty="0" smtClean="0">
                <a:latin typeface="Arial" pitchFamily="34" charset="0"/>
                <a:cs typeface="Arial" pitchFamily="34" charset="0"/>
              </a:rPr>
              <a:t>    5                         1      2</a:t>
            </a:r>
          </a:p>
          <a:p>
            <a:pPr marL="342900" indent="-342900">
              <a:buAutoNum type="arabicPlain" startAt="3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4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645500" y="4509120"/>
            <a:ext cx="2422444" cy="1656184"/>
          </a:xfrm>
          <a:prstGeom prst="rect">
            <a:avLst/>
          </a:prstGeom>
          <a:solidFill>
            <a:srgbClr val="F0EE9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436096" y="4437112"/>
            <a:ext cx="2880320" cy="187220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5580112" y="4509120"/>
            <a:ext cx="30243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1                       3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5       4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2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63688" y="4797152"/>
            <a:ext cx="2088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3             2       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5   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1            4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043608" y="2276872"/>
            <a:ext cx="108012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1043608" y="2276872"/>
            <a:ext cx="1080120" cy="64807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043608" y="2924944"/>
            <a:ext cx="72008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1043608" y="2924944"/>
            <a:ext cx="720080" cy="26743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796136" y="2600908"/>
            <a:ext cx="64807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5436096" y="2600908"/>
            <a:ext cx="1008112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436096" y="2924944"/>
            <a:ext cx="1224136" cy="5040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 flipV="1">
            <a:off x="6120172" y="2276872"/>
            <a:ext cx="540060" cy="115212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1979712" y="5157192"/>
            <a:ext cx="1152128" cy="64807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 flipV="1">
            <a:off x="1979712" y="5085184"/>
            <a:ext cx="1152128" cy="7200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123728" y="5121188"/>
            <a:ext cx="1008112" cy="61206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3131840" y="5481228"/>
            <a:ext cx="504056" cy="25202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452320" y="4725144"/>
            <a:ext cx="288032" cy="10081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 flipV="1">
            <a:off x="7092280" y="5085184"/>
            <a:ext cx="648072" cy="7200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6660232" y="5085184"/>
            <a:ext cx="432048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5940152" y="5481228"/>
            <a:ext cx="72008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940152" y="548122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1182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1760" y="656234"/>
            <a:ext cx="4104456" cy="93610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Dopiš vynechaná čísla               a znázorni je počtem teček.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15616" y="2276872"/>
            <a:ext cx="2016224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1     2  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4     5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2780928"/>
            <a:ext cx="2016224" cy="4320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84450" y="2780928"/>
            <a:ext cx="1879637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24128" y="2780928"/>
            <a:ext cx="1944216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91880" y="2276872"/>
            <a:ext cx="1872208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1    2    3   </a:t>
            </a: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5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24128" y="2276872"/>
            <a:ext cx="1944216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5    4    3   </a:t>
            </a:r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87725" y="3935524"/>
            <a:ext cx="4824536" cy="360040"/>
          </a:xfrm>
          <a:prstGeom prst="rect">
            <a:avLst/>
          </a:prstGeom>
          <a:solidFill>
            <a:srgbClr val="F0EE9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Spočítej  tvary a zapiš  číslici.</a:t>
            </a:r>
            <a:endParaRPr lang="cs-CZ" sz="2400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55576" y="5013176"/>
            <a:ext cx="1800200" cy="15841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449166" y="5014664"/>
            <a:ext cx="1800200" cy="1584176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940152" y="5013176"/>
            <a:ext cx="1800200" cy="1584176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940152" y="4833156"/>
            <a:ext cx="360040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463069" y="4761892"/>
            <a:ext cx="360040" cy="36004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55576" y="4800178"/>
            <a:ext cx="360040" cy="360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763688" y="5846365"/>
            <a:ext cx="432048" cy="39851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115616" y="5846365"/>
            <a:ext cx="432048" cy="39851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731876" y="5223284"/>
            <a:ext cx="432048" cy="39851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115616" y="5193196"/>
            <a:ext cx="432048" cy="398512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4157439" y="5846365"/>
            <a:ext cx="432048" cy="362508"/>
          </a:xfrm>
          <a:prstGeom prst="triangl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>
            <a:off x="4572000" y="5260032"/>
            <a:ext cx="432048" cy="362508"/>
          </a:xfrm>
          <a:prstGeom prst="triangl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>
            <a:off x="3867919" y="5260032"/>
            <a:ext cx="432048" cy="362508"/>
          </a:xfrm>
          <a:prstGeom prst="triangl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6cípá hvězda 28"/>
          <p:cNvSpPr/>
          <p:nvPr/>
        </p:nvSpPr>
        <p:spPr>
          <a:xfrm>
            <a:off x="6463419" y="5968516"/>
            <a:ext cx="360040" cy="326504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6cípá hvězda 29"/>
          <p:cNvSpPr/>
          <p:nvPr/>
        </p:nvSpPr>
        <p:spPr>
          <a:xfrm>
            <a:off x="6283399" y="5422540"/>
            <a:ext cx="360040" cy="326504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6cípá hvězda 30"/>
          <p:cNvSpPr/>
          <p:nvPr/>
        </p:nvSpPr>
        <p:spPr>
          <a:xfrm>
            <a:off x="6912260" y="5805264"/>
            <a:ext cx="360040" cy="326504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6cípá hvězda 31"/>
          <p:cNvSpPr/>
          <p:nvPr/>
        </p:nvSpPr>
        <p:spPr>
          <a:xfrm>
            <a:off x="7189440" y="5459288"/>
            <a:ext cx="360040" cy="326504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6cípá hvězda 32"/>
          <p:cNvSpPr/>
          <p:nvPr/>
        </p:nvSpPr>
        <p:spPr>
          <a:xfrm>
            <a:off x="6643439" y="5147381"/>
            <a:ext cx="360040" cy="326504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886136" y="287506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1439652" y="289411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846351" y="287506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186733" y="2888940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4512332" y="287506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4896036" y="2888940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6659971" y="287506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6175387" y="2888940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2303748" y="2875062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130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90253" y="764704"/>
            <a:ext cx="35725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Ilustrace: </a:t>
            </a:r>
            <a:r>
              <a:rPr lang="cs-CZ" dirty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550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353</TotalTime>
  <Words>237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40</cp:revision>
  <dcterms:created xsi:type="dcterms:W3CDTF">2011-08-21T15:31:45Z</dcterms:created>
  <dcterms:modified xsi:type="dcterms:W3CDTF">2012-08-07T11:03:34Z</dcterms:modified>
</cp:coreProperties>
</file>