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F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VY_42_INOVACE_18_Rozklady v oboru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Rozklady v oboru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VY_42_INOVACE_18_Rozklady v oboru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Rozklady v oboru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12535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1.ročník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ozklady čísel v oboru  0 - 10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na interaktivní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(pero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pastelky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28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32656"/>
            <a:ext cx="568863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Rozděl svislou čarou tečky na dvě části.                                      Pod tečky zapiš číslici</a:t>
            </a: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1440160" cy="6480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27584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59632" y="1896170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259632" y="218882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27584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1680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72097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7544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0756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91880" y="4156112"/>
            <a:ext cx="144016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91880" y="1844824"/>
            <a:ext cx="14401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80956" y="1844824"/>
            <a:ext cx="144016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39552" y="4156360"/>
            <a:ext cx="1440160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4124672"/>
            <a:ext cx="1440160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9552" y="4804184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91880" y="4804432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45560" y="4804184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0956" y="2518048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491880" y="2518048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067436" y="2188828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853632" y="4556720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647716" y="216602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427984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069656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635896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079612" y="449000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53840" y="449000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99408" y="4517552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499408" y="418634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079612" y="419816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53840" y="419816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328480" y="423268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319972" y="456386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51412" y="423268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10896" y="45054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809048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423868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037312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423868" y="45054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037312" y="4490008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126672" y="45181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026920" y="199722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631744" y="200418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239284" y="200418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5864" y="917080"/>
            <a:ext cx="4536504" cy="10801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Rozlož dané číslo.                                                       Zakresli kolečka a zapiš číslice.</a:t>
            </a: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492896"/>
            <a:ext cx="2376264" cy="3600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99592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83768" y="2859472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01850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83768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27364" y="4484984"/>
            <a:ext cx="2376264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00092" y="2511600"/>
            <a:ext cx="23762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09762" y="4509120"/>
            <a:ext cx="2376264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16116" y="286932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19452" y="287164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00292" y="287164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16116" y="358940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419452" y="358940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00292" y="359172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13210" y="558924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627364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08204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211540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21784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419452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11540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909762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701850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493938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05298" y="558222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93938" y="558222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998984" y="4929472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666296" y="512118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688336" y="324441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391560" y="3257364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691412" y="2950704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7381488" y="2950704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979712" y="3219512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85988" y="298669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767880" y="297523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180988" y="5229200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363204" y="491700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04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692696"/>
            <a:ext cx="3456384" cy="936104"/>
          </a:xfrm>
          <a:prstGeom prst="rect">
            <a:avLst/>
          </a:prstGeom>
          <a:solidFill>
            <a:srgbClr val="FFDF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Rozlož tato čísla.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2346672"/>
            <a:ext cx="2232248" cy="368855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13460" y="2346672"/>
            <a:ext cx="2232248" cy="368855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232872" y="2346672"/>
            <a:ext cx="2232248" cy="368855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>
                <a:solidFill>
                  <a:schemeClr val="tx1"/>
                </a:solidFill>
              </a:rPr>
              <a:t>4</a:t>
            </a:r>
            <a:r>
              <a:rPr lang="en-US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en-US" sz="2400" dirty="0" smtClean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>
                <a:solidFill>
                  <a:schemeClr val="tx1"/>
                </a:solidFill>
              </a:rPr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3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   7</a:t>
            </a:r>
            <a:r>
              <a:rPr lang="en-US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90092" y="329336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0092" y="2618906"/>
            <a:ext cx="17281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</a:t>
            </a:r>
            <a:r>
              <a:rPr lang="en-US" sz="2400" dirty="0" smtClean="0"/>
              <a:t>8    </a:t>
            </a:r>
            <a:r>
              <a:rPr lang="cs-CZ" sz="2400" dirty="0" smtClean="0"/>
              <a:t>      </a:t>
            </a:r>
            <a:r>
              <a:rPr lang="en-US" sz="2400" dirty="0" smtClean="0"/>
              <a:t> 7</a:t>
            </a:r>
          </a:p>
          <a:p>
            <a:r>
              <a:rPr lang="cs-CZ" sz="2400" dirty="0" smtClean="0"/>
              <a:t>  </a:t>
            </a:r>
            <a:r>
              <a:rPr lang="en-US" sz="2400" dirty="0" smtClean="0"/>
              <a:t>/</a:t>
            </a:r>
            <a:r>
              <a:rPr lang="cs-CZ" sz="2400" dirty="0" smtClean="0"/>
              <a:t>\          </a:t>
            </a:r>
            <a:r>
              <a:rPr lang="en-US" sz="2400" dirty="0" smtClean="0"/>
              <a:t>/</a:t>
            </a:r>
            <a:r>
              <a:rPr lang="cs-CZ" sz="2400" dirty="0"/>
              <a:t>\</a:t>
            </a:r>
          </a:p>
          <a:p>
            <a:endParaRPr lang="cs-CZ" sz="2400" dirty="0" smtClean="0"/>
          </a:p>
          <a:p>
            <a:r>
              <a:rPr lang="cs-CZ" sz="2400" dirty="0" smtClean="0"/>
              <a:t>   </a:t>
            </a:r>
            <a:r>
              <a:rPr lang="cs-CZ" sz="2400" dirty="0"/>
              <a:t>6</a:t>
            </a:r>
            <a:r>
              <a:rPr lang="en-US" sz="2400" dirty="0"/>
              <a:t>    </a:t>
            </a:r>
            <a:r>
              <a:rPr lang="cs-CZ" sz="2400" dirty="0"/>
              <a:t>      </a:t>
            </a:r>
            <a:r>
              <a:rPr lang="en-US" sz="2400" dirty="0"/>
              <a:t> </a:t>
            </a:r>
            <a:r>
              <a:rPr lang="cs-CZ" sz="2400" dirty="0"/>
              <a:t>4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</a:t>
            </a:r>
            <a:r>
              <a:rPr lang="cs-CZ" sz="2400" dirty="0"/>
              <a:t>3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5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65488" y="2618906"/>
            <a:ext cx="17281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2400" dirty="0"/>
              <a:t>6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3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endParaRPr lang="cs-CZ" sz="2400" dirty="0"/>
          </a:p>
          <a:p>
            <a:r>
              <a:rPr lang="cs-CZ" sz="2400" dirty="0"/>
              <a:t>   </a:t>
            </a:r>
            <a:r>
              <a:rPr lang="cs-CZ" sz="2400" dirty="0" smtClean="0"/>
              <a:t>7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9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endParaRPr lang="cs-CZ" sz="2400" dirty="0"/>
          </a:p>
          <a:p>
            <a:r>
              <a:rPr lang="cs-CZ" sz="2400" dirty="0"/>
              <a:t>   </a:t>
            </a:r>
            <a:r>
              <a:rPr lang="cs-CZ" sz="2400" dirty="0" smtClean="0"/>
              <a:t>8</a:t>
            </a:r>
            <a:r>
              <a:rPr lang="en-US" sz="2400" dirty="0" smtClean="0"/>
              <a:t>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  4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</p:txBody>
      </p:sp>
    </p:spTree>
    <p:extLst>
      <p:ext uri="{BB962C8B-B14F-4D97-AF65-F5344CB8AC3E}">
        <p14:creationId xmlns:p14="http://schemas.microsoft.com/office/powerpoint/2010/main" val="34939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32656"/>
            <a:ext cx="568863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Rozděl svislou čarou tečky na dvě části.                                      Pod tečky zapiš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číslici.</a:t>
            </a: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1440160" cy="6480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4        4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27584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59632" y="1896170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259632" y="218882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27584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1680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72097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7544" y="22132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0756" y="186103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91880" y="4156112"/>
            <a:ext cx="144016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91880" y="1844824"/>
            <a:ext cx="14401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80956" y="1844824"/>
            <a:ext cx="144016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39552" y="4156360"/>
            <a:ext cx="1440160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4124672"/>
            <a:ext cx="1440160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9552" y="4804184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        </a:t>
            </a:r>
            <a:r>
              <a:rPr lang="cs-CZ" sz="2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491880" y="4804432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2        2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45560" y="4804184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4       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80956" y="2518048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1        2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91880" y="2518048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2        3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067436" y="2188828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853632" y="4556720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647716" y="216602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427984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069656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635896" y="1896170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079612" y="449000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53840" y="449000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99408" y="4517552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499408" y="418634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079612" y="419816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53840" y="4198168"/>
            <a:ext cx="216024" cy="21602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328480" y="423268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319972" y="456386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51412" y="423268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10896" y="45054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809048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423868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037312" y="423268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423868" y="45054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037312" y="4490008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126672" y="451817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026920" y="1997224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631744" y="200418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239284" y="2004182"/>
            <a:ext cx="216024" cy="2160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>
            <a:stCxn id="3" idx="0"/>
            <a:endCxn id="3" idx="2"/>
          </p:cNvCxnSpPr>
          <p:nvPr/>
        </p:nvCxnSpPr>
        <p:spPr>
          <a:xfrm>
            <a:off x="1187624" y="1844824"/>
            <a:ext cx="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961644" y="1844824"/>
            <a:ext cx="0" cy="584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6531880" y="1844824"/>
            <a:ext cx="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043608" y="4124672"/>
            <a:ext cx="0" cy="6095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stCxn id="13" idx="0"/>
            <a:endCxn id="13" idx="2"/>
          </p:cNvCxnSpPr>
          <p:nvPr/>
        </p:nvCxnSpPr>
        <p:spPr>
          <a:xfrm>
            <a:off x="4211960" y="4156112"/>
            <a:ext cx="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stCxn id="17" idx="0"/>
            <a:endCxn id="17" idx="2"/>
          </p:cNvCxnSpPr>
          <p:nvPr/>
        </p:nvCxnSpPr>
        <p:spPr>
          <a:xfrm>
            <a:off x="6660232" y="412467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bdélník 66"/>
          <p:cNvSpPr/>
          <p:nvPr/>
        </p:nvSpPr>
        <p:spPr>
          <a:xfrm>
            <a:off x="2051720" y="5805264"/>
            <a:ext cx="4757328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Existují i jiná řešení.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53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5864" y="917080"/>
            <a:ext cx="4536504" cy="10801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Rozlož dané číslo.                                                       Zakresli kolečka a zapiš číslice.</a:t>
            </a: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492896"/>
            <a:ext cx="2376264" cy="3600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99592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83768" y="2859472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01850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3573016"/>
            <a:ext cx="79208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27364" y="4484984"/>
            <a:ext cx="2376264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00092" y="2511600"/>
            <a:ext cx="23762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09762" y="4509120"/>
            <a:ext cx="2376264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16116" y="286932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19452" y="287164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00292" y="2871640"/>
            <a:ext cx="79208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16116" y="358940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19452" y="358940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00292" y="3591720"/>
            <a:ext cx="792088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13210" y="558924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27364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08204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11540" y="5565104"/>
            <a:ext cx="79208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621784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2852936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419452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11540" y="4845024"/>
            <a:ext cx="792088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909762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701850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493938" y="4869160"/>
            <a:ext cx="7920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05298" y="558222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493938" y="5582220"/>
            <a:ext cx="79208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998984" y="4929472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666296" y="512118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641328" y="328288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296964" y="328288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642780" y="298669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7293320" y="298669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979712" y="3219512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85988" y="298669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767880" y="297523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180988" y="5229200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363204" y="491700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187624" y="31009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663788" y="29752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910694" y="322602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749800" y="3010000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064224" y="321297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558284" y="29969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319596" y="497424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749800" y="49294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882320" y="29866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722368" y="328917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2432" y="5147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007730" y="501317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2640112" y="5007200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7642780" y="52558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319596" y="526370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642780" y="49826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092400" y="520506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871700" y="49170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791706" y="526370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77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692696"/>
            <a:ext cx="3456384" cy="936104"/>
          </a:xfrm>
          <a:prstGeom prst="rect">
            <a:avLst/>
          </a:prstGeom>
          <a:solidFill>
            <a:srgbClr val="FFDF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Rozlož tato čísla.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2204864"/>
            <a:ext cx="2232248" cy="419969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13460" y="2204864"/>
            <a:ext cx="2232248" cy="419969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232872" y="2204864"/>
            <a:ext cx="2232248" cy="419969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   4</a:t>
            </a:r>
            <a:r>
              <a:rPr lang="en-US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en-US" sz="2400" dirty="0" smtClean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3  1      1   4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>
                <a:solidFill>
                  <a:schemeClr val="tx1"/>
                </a:solidFill>
              </a:rPr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3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5   4      0  3      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  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7</a:t>
            </a:r>
            <a:r>
              <a:rPr lang="en-US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6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          </a:t>
            </a:r>
            <a:r>
              <a:rPr lang="en-US" sz="2400" dirty="0">
                <a:solidFill>
                  <a:schemeClr val="tx1"/>
                </a:solidFill>
              </a:rPr>
              <a:t>/</a:t>
            </a:r>
            <a:r>
              <a:rPr lang="cs-CZ" sz="2400" dirty="0">
                <a:solidFill>
                  <a:schemeClr val="tx1"/>
                </a:solidFill>
              </a:rPr>
              <a:t>\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1  6      4   2 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0092" y="329336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1580" y="2364497"/>
            <a:ext cx="17281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en-US" sz="2400" dirty="0" smtClean="0"/>
              <a:t>8    </a:t>
            </a:r>
            <a:r>
              <a:rPr lang="cs-CZ" sz="2400" dirty="0" smtClean="0"/>
              <a:t>      </a:t>
            </a:r>
            <a:r>
              <a:rPr lang="en-US" sz="2400" dirty="0" smtClean="0"/>
              <a:t> 7</a:t>
            </a:r>
          </a:p>
          <a:p>
            <a:r>
              <a:rPr lang="cs-CZ" sz="2400" dirty="0" smtClean="0"/>
              <a:t>  </a:t>
            </a:r>
            <a:r>
              <a:rPr lang="en-US" sz="2400" dirty="0" smtClean="0"/>
              <a:t>/</a:t>
            </a:r>
            <a:r>
              <a:rPr lang="cs-CZ" sz="2400" dirty="0" smtClean="0"/>
              <a:t>\          </a:t>
            </a:r>
            <a:r>
              <a:rPr lang="en-US" sz="2400" dirty="0" smtClean="0"/>
              <a:t>/</a:t>
            </a:r>
            <a:r>
              <a:rPr lang="cs-CZ" sz="2400" dirty="0"/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5   3      2   5</a:t>
            </a: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   6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/>
              <a:t>4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  <a:endParaRPr lang="cs-CZ" sz="2400" dirty="0" smtClean="0"/>
          </a:p>
          <a:p>
            <a:r>
              <a:rPr lang="cs-CZ" sz="2400" dirty="0">
                <a:solidFill>
                  <a:srgbClr val="FF0000"/>
                </a:solidFill>
              </a:rPr>
              <a:t>5   </a:t>
            </a:r>
            <a:r>
              <a:rPr lang="cs-CZ" sz="2400" dirty="0" smtClean="0">
                <a:solidFill>
                  <a:srgbClr val="FF0000"/>
                </a:solidFill>
              </a:rPr>
              <a:t>1      </a:t>
            </a:r>
            <a:r>
              <a:rPr lang="cs-CZ" sz="2400" dirty="0">
                <a:solidFill>
                  <a:srgbClr val="FF0000"/>
                </a:solidFill>
              </a:rPr>
              <a:t>2  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   3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5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1   2      </a:t>
            </a:r>
            <a:r>
              <a:rPr lang="cs-CZ" sz="2400" dirty="0">
                <a:solidFill>
                  <a:srgbClr val="FF0000"/>
                </a:solidFill>
              </a:rPr>
              <a:t>2  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65488" y="2361791"/>
            <a:ext cx="17281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  </a:t>
            </a:r>
            <a:r>
              <a:rPr lang="cs-CZ" sz="2400" dirty="0" smtClean="0"/>
              <a:t>6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3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   </a:t>
            </a:r>
            <a:r>
              <a:rPr lang="cs-CZ" sz="2400" dirty="0">
                <a:solidFill>
                  <a:srgbClr val="FF0000"/>
                </a:solidFill>
              </a:rPr>
              <a:t>3      2   </a:t>
            </a:r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   7</a:t>
            </a:r>
            <a:r>
              <a:rPr lang="en-US" sz="2400" dirty="0" smtClean="0"/>
              <a:t>  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9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      </a:t>
            </a:r>
            <a:r>
              <a:rPr lang="en-US" sz="2400" dirty="0"/>
              <a:t>/</a:t>
            </a:r>
            <a:r>
              <a:rPr lang="cs-CZ" sz="2400" dirty="0"/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   </a:t>
            </a:r>
            <a:r>
              <a:rPr lang="cs-CZ" sz="2400" dirty="0">
                <a:solidFill>
                  <a:srgbClr val="FF0000"/>
                </a:solidFill>
              </a:rPr>
              <a:t>3      2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   8</a:t>
            </a:r>
            <a:r>
              <a:rPr lang="en-US" sz="2400" dirty="0" smtClean="0"/>
              <a:t>  </a:t>
            </a:r>
            <a:r>
              <a:rPr lang="cs-CZ" sz="2400" dirty="0" smtClean="0"/>
              <a:t>      </a:t>
            </a:r>
            <a:r>
              <a:rPr lang="en-US" sz="2400" dirty="0" smtClean="0"/>
              <a:t> </a:t>
            </a:r>
            <a:r>
              <a:rPr lang="cs-CZ" sz="2400" dirty="0" smtClean="0"/>
              <a:t>  4</a:t>
            </a:r>
            <a:endParaRPr lang="en-US" sz="2400" dirty="0"/>
          </a:p>
          <a:p>
            <a:r>
              <a:rPr lang="cs-CZ" sz="2400" dirty="0"/>
              <a:t>  </a:t>
            </a:r>
            <a:r>
              <a:rPr lang="en-US" sz="2400" dirty="0"/>
              <a:t>/</a:t>
            </a:r>
            <a:r>
              <a:rPr lang="cs-CZ" sz="2400" dirty="0"/>
              <a:t>\    </a:t>
            </a:r>
            <a:r>
              <a:rPr lang="cs-CZ" sz="2400" dirty="0" smtClean="0"/>
              <a:t>      </a:t>
            </a:r>
            <a:r>
              <a:rPr lang="en-US" sz="2400" dirty="0"/>
              <a:t>/</a:t>
            </a:r>
            <a:r>
              <a:rPr lang="cs-CZ" sz="2400" dirty="0" smtClean="0"/>
              <a:t>\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4   4      1   3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121328" y="6404558"/>
            <a:ext cx="4757328" cy="38327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Existují i jiná řešení.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46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Ilustrace: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68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396</TotalTime>
  <Words>378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41</cp:revision>
  <dcterms:created xsi:type="dcterms:W3CDTF">2011-08-21T15:31:45Z</dcterms:created>
  <dcterms:modified xsi:type="dcterms:W3CDTF">2012-08-07T11:29:59Z</dcterms:modified>
</cp:coreProperties>
</file>