
<file path=[Content_Types].xml><?xml version="1.0" encoding="utf-8"?>
<Types xmlns="http://schemas.openxmlformats.org/package/2006/content-types">
  <Default Extension="png" ContentType="image/png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44" r:id="rId1"/>
  </p:sldMasterIdLst>
  <p:notesMasterIdLst>
    <p:notesMasterId r:id="rId16"/>
  </p:notesMasterIdLst>
  <p:sldIdLst>
    <p:sldId id="256" r:id="rId2"/>
    <p:sldId id="257" r:id="rId3"/>
    <p:sldId id="258" r:id="rId4"/>
    <p:sldId id="268" r:id="rId5"/>
    <p:sldId id="260" r:id="rId6"/>
    <p:sldId id="271" r:id="rId7"/>
    <p:sldId id="262" r:id="rId8"/>
    <p:sldId id="263" r:id="rId9"/>
    <p:sldId id="267" r:id="rId10"/>
    <p:sldId id="269" r:id="rId11"/>
    <p:sldId id="270" r:id="rId12"/>
    <p:sldId id="272" r:id="rId13"/>
    <p:sldId id="273" r:id="rId14"/>
    <p:sldId id="274" r:id="rId15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775DCB02-9BB8-47FD-8907-85C794F793BA}" styleName="Styl s motivem 1 – zvýraznění 4">
    <a:tblBg>
      <a:fillRef idx="2">
        <a:schemeClr val="accent4"/>
      </a:fillRef>
      <a:effectRef idx="1">
        <a:schemeClr val="accent4"/>
      </a:effectRef>
    </a:tblBg>
    <a:wholeTbl>
      <a:tcTxStyle>
        <a:fontRef idx="minor">
          <a:scrgbClr r="0" g="0" b="0"/>
        </a:fontRef>
        <a:schemeClr val="dk1"/>
      </a:tcTxStyle>
      <a:tcStyle>
        <a:tcBdr>
          <a:left>
            <a:lnRef idx="1">
              <a:schemeClr val="accent4"/>
            </a:lnRef>
          </a:left>
          <a:right>
            <a:lnRef idx="1">
              <a:schemeClr val="accent4"/>
            </a:lnRef>
          </a:right>
          <a:top>
            <a:lnRef idx="1">
              <a:schemeClr val="accent4"/>
            </a:lnRef>
          </a:top>
          <a:bottom>
            <a:lnRef idx="1">
              <a:schemeClr val="accent4"/>
            </a:lnRef>
          </a:bottom>
          <a:insideH>
            <a:lnRef idx="1">
              <a:schemeClr val="accent4"/>
            </a:lnRef>
          </a:insideH>
          <a:insideV>
            <a:lnRef idx="1">
              <a:schemeClr val="accent4"/>
            </a:lnRef>
          </a:insideV>
        </a:tcBdr>
        <a:fill>
          <a:noFill/>
        </a:fill>
      </a:tcStyle>
    </a:wholeTbl>
    <a:band1H>
      <a:tcStyle>
        <a:tcBdr/>
        <a:fill>
          <a:solidFill>
            <a:schemeClr val="accent4">
              <a:alpha val="40000"/>
            </a:schemeClr>
          </a:solidFill>
        </a:fill>
      </a:tcStyle>
    </a:band1H>
    <a:band2H>
      <a:tcStyle>
        <a:tcBdr/>
      </a:tcStyle>
    </a:band2H>
    <a:band1V>
      <a:tcStyle>
        <a:tcBdr>
          <a:top>
            <a:lnRef idx="1">
              <a:schemeClr val="accent4"/>
            </a:lnRef>
          </a:top>
          <a:bottom>
            <a:lnRef idx="1">
              <a:schemeClr val="accent4"/>
            </a:lnRef>
          </a:bottom>
        </a:tcBdr>
        <a:fill>
          <a:solidFill>
            <a:schemeClr val="accent4">
              <a:alpha val="40000"/>
            </a:schemeClr>
          </a:solidFill>
        </a:fill>
      </a:tcStyle>
    </a:band1V>
    <a:band2V>
      <a:tcStyle>
        <a:tcBdr/>
      </a:tcStyle>
    </a:band2V>
    <a:lastCol>
      <a:tcTxStyle b="on"/>
      <a:tcStyle>
        <a:tcBdr>
          <a:left>
            <a:lnRef idx="2">
              <a:schemeClr val="accent4"/>
            </a:lnRef>
          </a:left>
          <a:right>
            <a:lnRef idx="1">
              <a:schemeClr val="accent4"/>
            </a:lnRef>
          </a:right>
          <a:top>
            <a:lnRef idx="1">
              <a:schemeClr val="accent4"/>
            </a:lnRef>
          </a:top>
          <a:bottom>
            <a:lnRef idx="1">
              <a:schemeClr val="accent4"/>
            </a:lnRef>
          </a:bottom>
          <a:insideH>
            <a:lnRef idx="1">
              <a:schemeClr val="accent4"/>
            </a:lnRef>
          </a:insideH>
          <a:insideV>
            <a:ln>
              <a:noFill/>
            </a:ln>
          </a:insideV>
        </a:tcBdr>
      </a:tcStyle>
    </a:lastCol>
    <a:firstCol>
      <a:tcTxStyle b="on"/>
      <a:tcStyle>
        <a:tcBdr>
          <a:left>
            <a:lnRef idx="1">
              <a:schemeClr val="accent4"/>
            </a:lnRef>
          </a:left>
          <a:right>
            <a:lnRef idx="2">
              <a:schemeClr val="accent4"/>
            </a:lnRef>
          </a:right>
          <a:top>
            <a:lnRef idx="1">
              <a:schemeClr val="accent4"/>
            </a:lnRef>
          </a:top>
          <a:bottom>
            <a:lnRef idx="1">
              <a:schemeClr val="accent4"/>
            </a:lnRef>
          </a:bottom>
          <a:insideH>
            <a:lnRef idx="1">
              <a:schemeClr val="accent4"/>
            </a:lnRef>
          </a:insideH>
          <a:insideV>
            <a:ln>
              <a:noFill/>
            </a:ln>
          </a:insideV>
        </a:tcBdr>
      </a:tcStyle>
    </a:firstCol>
    <a:lastRow>
      <a:tcTxStyle b="on"/>
      <a:tcStyle>
        <a:tcBdr>
          <a:left>
            <a:lnRef idx="1">
              <a:schemeClr val="accent4"/>
            </a:lnRef>
          </a:left>
          <a:right>
            <a:lnRef idx="1">
              <a:schemeClr val="accent4"/>
            </a:lnRef>
          </a:right>
          <a:top>
            <a:lnRef idx="2">
              <a:schemeClr val="accent4"/>
            </a:lnRef>
          </a:top>
          <a:bottom>
            <a:lnRef idx="2">
              <a:schemeClr val="accent4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>
          <a:left>
            <a:lnRef idx="1">
              <a:schemeClr val="accent4"/>
            </a:lnRef>
          </a:left>
          <a:right>
            <a:lnRef idx="1">
              <a:schemeClr val="accent4"/>
            </a:lnRef>
          </a:right>
          <a:top>
            <a:lnRef idx="1">
              <a:schemeClr val="accent4"/>
            </a:lnRef>
          </a:top>
          <a:bottom>
            <a:lnRef idx="2">
              <a:schemeClr val="l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4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>
        <p:scale>
          <a:sx n="67" d="100"/>
          <a:sy n="67" d="100"/>
        </p:scale>
        <p:origin x="-1476" y="-138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presProps" Target="presProps.xml"/><Relationship Id="rId2" Type="http://schemas.openxmlformats.org/officeDocument/2006/relationships/slide" Target="slides/slide1.xml"/><Relationship Id="rId16" Type="http://schemas.openxmlformats.org/officeDocument/2006/relationships/notesMaster" Target="notesMasters/notesMaster1.xml"/><Relationship Id="rId20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39F8B381-5807-488E-AC22-73DD4140ED4A}" type="doc">
      <dgm:prSet loTypeId="urn:microsoft.com/office/officeart/2005/8/layout/target3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445C7998-7549-48B0-BD68-D4F0167F02E5}">
      <dgm:prSet phldrT="[Text]"/>
      <dgm:spPr/>
      <dgm:t>
        <a:bodyPr/>
        <a:lstStyle/>
        <a:p>
          <a:pPr algn="l"/>
          <a:r>
            <a:rPr lang="cs-CZ" dirty="0"/>
            <a:t>Název školy</a:t>
          </a:r>
          <a:r>
            <a:rPr lang="cs-CZ" dirty="0" smtClean="0"/>
            <a:t>: Základní škola a mateřská škola  Domažlice , </a:t>
          </a:r>
          <a:r>
            <a:rPr lang="cs-CZ" dirty="0" err="1" smtClean="0"/>
            <a:t>Msgre</a:t>
          </a:r>
          <a:r>
            <a:rPr lang="cs-CZ" dirty="0" smtClean="0"/>
            <a:t> B. Staška 232, příspěvková organizace </a:t>
          </a:r>
          <a:endParaRPr lang="cs-CZ" dirty="0"/>
        </a:p>
      </dgm:t>
    </dgm:pt>
    <dgm:pt modelId="{D4A1AC32-6B30-44CD-A965-234E2C33692F}" type="parTrans" cxnId="{BCB163C3-3B0F-4F74-88F0-37F026D4C894}">
      <dgm:prSet/>
      <dgm:spPr/>
      <dgm:t>
        <a:bodyPr/>
        <a:lstStyle/>
        <a:p>
          <a:endParaRPr lang="cs-CZ"/>
        </a:p>
      </dgm:t>
    </dgm:pt>
    <dgm:pt modelId="{C846DAC9-9D22-4975-84AF-8D4E4FA8DA5C}" type="sibTrans" cxnId="{BCB163C3-3B0F-4F74-88F0-37F026D4C894}">
      <dgm:prSet/>
      <dgm:spPr/>
      <dgm:t>
        <a:bodyPr/>
        <a:lstStyle/>
        <a:p>
          <a:endParaRPr lang="cs-CZ"/>
        </a:p>
      </dgm:t>
    </dgm:pt>
    <dgm:pt modelId="{FBBFC3EA-9D9D-4F3A-BEA6-9C2C0E46BF20}">
      <dgm:prSet phldrT="[Text]"/>
      <dgm:spPr/>
      <dgm:t>
        <a:bodyPr/>
        <a:lstStyle/>
        <a:p>
          <a:pPr algn="l"/>
          <a:r>
            <a:rPr lang="cs-CZ" dirty="0"/>
            <a:t>Autor: </a:t>
          </a:r>
          <a:r>
            <a:rPr lang="cs-CZ" dirty="0" smtClean="0"/>
            <a:t> Mgr. Radmila Uzlíková</a:t>
          </a:r>
          <a:endParaRPr lang="cs-CZ" dirty="0"/>
        </a:p>
      </dgm:t>
    </dgm:pt>
    <dgm:pt modelId="{DDB8DF17-17D4-4A37-80A4-B2BE20408FA2}" type="parTrans" cxnId="{C24533D2-26E5-47EB-8A39-D4FB9E52EFE6}">
      <dgm:prSet/>
      <dgm:spPr/>
      <dgm:t>
        <a:bodyPr/>
        <a:lstStyle/>
        <a:p>
          <a:endParaRPr lang="cs-CZ"/>
        </a:p>
      </dgm:t>
    </dgm:pt>
    <dgm:pt modelId="{83B48451-91B6-4E15-99C9-0FE713D5286E}" type="sibTrans" cxnId="{C24533D2-26E5-47EB-8A39-D4FB9E52EFE6}">
      <dgm:prSet/>
      <dgm:spPr/>
      <dgm:t>
        <a:bodyPr/>
        <a:lstStyle/>
        <a:p>
          <a:endParaRPr lang="cs-CZ"/>
        </a:p>
      </dgm:t>
    </dgm:pt>
    <dgm:pt modelId="{019433A1-1324-4DE1-9E6F-32B851095F74}">
      <dgm:prSet phldrT="[Text]"/>
      <dgm:spPr/>
      <dgm:t>
        <a:bodyPr/>
        <a:lstStyle/>
        <a:p>
          <a:pPr algn="l"/>
          <a:r>
            <a:rPr lang="cs-CZ" dirty="0"/>
            <a:t>Název : </a:t>
          </a:r>
          <a:r>
            <a:rPr lang="cs-CZ" dirty="0" smtClean="0"/>
            <a:t>VY_42_INOVACE_27_Nákup 0-10</a:t>
          </a:r>
          <a:endParaRPr lang="cs-CZ" dirty="0"/>
        </a:p>
      </dgm:t>
    </dgm:pt>
    <dgm:pt modelId="{2AB92C11-48B1-4C26-9CC1-F4AB2F53C03B}" type="parTrans" cxnId="{2A2BCF91-C654-4E19-950C-39AA1A49C169}">
      <dgm:prSet/>
      <dgm:spPr/>
      <dgm:t>
        <a:bodyPr/>
        <a:lstStyle/>
        <a:p>
          <a:endParaRPr lang="cs-CZ"/>
        </a:p>
      </dgm:t>
    </dgm:pt>
    <dgm:pt modelId="{2716416C-EF69-44CA-AEFE-14F7FF081354}" type="sibTrans" cxnId="{2A2BCF91-C654-4E19-950C-39AA1A49C169}">
      <dgm:prSet/>
      <dgm:spPr/>
      <dgm:t>
        <a:bodyPr/>
        <a:lstStyle/>
        <a:p>
          <a:endParaRPr lang="cs-CZ"/>
        </a:p>
      </dgm:t>
    </dgm:pt>
    <dgm:pt modelId="{C73C7642-F245-4585-8F88-243F9FAEF6CA}">
      <dgm:prSet/>
      <dgm:spPr/>
      <dgm:t>
        <a:bodyPr/>
        <a:lstStyle/>
        <a:p>
          <a:pPr algn="l"/>
          <a:r>
            <a:rPr lang="cs-CZ" dirty="0"/>
            <a:t>Téma</a:t>
          </a:r>
          <a:r>
            <a:rPr lang="cs-CZ" smtClean="0"/>
            <a:t>: Nákup 0-10</a:t>
          </a:r>
        </a:p>
        <a:p>
          <a:pPr algn="l"/>
          <a:endParaRPr lang="cs-CZ" dirty="0"/>
        </a:p>
      </dgm:t>
    </dgm:pt>
    <dgm:pt modelId="{3E2FFE2A-E7B1-401F-BAB6-893DF909FA64}" type="parTrans" cxnId="{808A55A3-7A45-463B-8870-E66256D18048}">
      <dgm:prSet/>
      <dgm:spPr/>
      <dgm:t>
        <a:bodyPr/>
        <a:lstStyle/>
        <a:p>
          <a:endParaRPr lang="cs-CZ"/>
        </a:p>
      </dgm:t>
    </dgm:pt>
    <dgm:pt modelId="{C6F235C3-B62B-4F7C-8AF0-6D3C84052041}" type="sibTrans" cxnId="{808A55A3-7A45-463B-8870-E66256D18048}">
      <dgm:prSet/>
      <dgm:spPr/>
      <dgm:t>
        <a:bodyPr/>
        <a:lstStyle/>
        <a:p>
          <a:endParaRPr lang="cs-CZ"/>
        </a:p>
      </dgm:t>
    </dgm:pt>
    <dgm:pt modelId="{EBC41103-E2E5-4D48-9B4B-425520D3D098}">
      <dgm:prSet/>
      <dgm:spPr/>
      <dgm:t>
        <a:bodyPr/>
        <a:lstStyle/>
        <a:p>
          <a:pPr algn="l"/>
          <a:r>
            <a:rPr lang="cs-CZ" dirty="0"/>
            <a:t>Číslo projektu</a:t>
          </a:r>
          <a:r>
            <a:rPr lang="cs-CZ" dirty="0" smtClean="0"/>
            <a:t>: CZ.1.07/1.4.00/21.1437</a:t>
          </a:r>
          <a:endParaRPr lang="cs-CZ" dirty="0"/>
        </a:p>
      </dgm:t>
    </dgm:pt>
    <dgm:pt modelId="{66EC36A9-2BA2-4EC9-AAE7-037918B0215E}" type="parTrans" cxnId="{56D768D4-D8A8-4F09-8215-BEB7EB914931}">
      <dgm:prSet/>
      <dgm:spPr/>
      <dgm:t>
        <a:bodyPr/>
        <a:lstStyle/>
        <a:p>
          <a:endParaRPr lang="cs-CZ"/>
        </a:p>
      </dgm:t>
    </dgm:pt>
    <dgm:pt modelId="{CD7C273C-2CBB-488A-8BF2-5D00DBC541E5}" type="sibTrans" cxnId="{56D768D4-D8A8-4F09-8215-BEB7EB914931}">
      <dgm:prSet/>
      <dgm:spPr/>
      <dgm:t>
        <a:bodyPr/>
        <a:lstStyle/>
        <a:p>
          <a:endParaRPr lang="cs-CZ"/>
        </a:p>
      </dgm:t>
    </dgm:pt>
    <dgm:pt modelId="{DAEA276B-ECF9-46F6-A7D3-4693B2D32BC4}">
      <dgm:prSet/>
      <dgm:spPr/>
      <dgm:t>
        <a:bodyPr/>
        <a:lstStyle/>
        <a:p>
          <a:pPr algn="l"/>
          <a:r>
            <a:rPr lang="cs-CZ" dirty="0" smtClean="0"/>
            <a:t>Sada:  Matematika  pro  1. ročník</a:t>
          </a:r>
          <a:endParaRPr lang="cs-CZ" dirty="0"/>
        </a:p>
      </dgm:t>
    </dgm:pt>
    <dgm:pt modelId="{5CDD5C3F-CC99-485F-87DA-E7B8245CC121}" type="parTrans" cxnId="{3E9CE5CE-BE2A-4738-9975-063CAE07F465}">
      <dgm:prSet/>
      <dgm:spPr/>
      <dgm:t>
        <a:bodyPr/>
        <a:lstStyle/>
        <a:p>
          <a:endParaRPr lang="cs-CZ"/>
        </a:p>
      </dgm:t>
    </dgm:pt>
    <dgm:pt modelId="{CECB35EA-D988-4A7F-9A56-4637A6FB2BB0}" type="sibTrans" cxnId="{3E9CE5CE-BE2A-4738-9975-063CAE07F465}">
      <dgm:prSet/>
      <dgm:spPr/>
      <dgm:t>
        <a:bodyPr/>
        <a:lstStyle/>
        <a:p>
          <a:endParaRPr lang="cs-CZ"/>
        </a:p>
      </dgm:t>
    </dgm:pt>
    <dgm:pt modelId="{71045F8C-00FA-488E-A7BD-E2E6753D979D}" type="pres">
      <dgm:prSet presAssocID="{39F8B381-5807-488E-AC22-73DD4140ED4A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3577EC6B-C980-4F34-8C69-4365E7B8FC8C}" type="pres">
      <dgm:prSet presAssocID="{445C7998-7549-48B0-BD68-D4F0167F02E5}" presName="circle1" presStyleLbl="node1" presStyleIdx="0" presStyleCnt="6"/>
      <dgm:spPr/>
    </dgm:pt>
    <dgm:pt modelId="{6940EB87-DC1D-4BC3-9408-9AC2E1FFC039}" type="pres">
      <dgm:prSet presAssocID="{445C7998-7549-48B0-BD68-D4F0167F02E5}" presName="space" presStyleCnt="0"/>
      <dgm:spPr/>
    </dgm:pt>
    <dgm:pt modelId="{BC35EE03-4121-4EF9-923D-7CB6D30D358D}" type="pres">
      <dgm:prSet presAssocID="{445C7998-7549-48B0-BD68-D4F0167F02E5}" presName="rect1" presStyleLbl="alignAcc1" presStyleIdx="0" presStyleCnt="6"/>
      <dgm:spPr/>
      <dgm:t>
        <a:bodyPr/>
        <a:lstStyle/>
        <a:p>
          <a:endParaRPr lang="cs-CZ"/>
        </a:p>
      </dgm:t>
    </dgm:pt>
    <dgm:pt modelId="{C95EEA27-3CBF-4645-A92D-9D8AF5C1CBFC}" type="pres">
      <dgm:prSet presAssocID="{FBBFC3EA-9D9D-4F3A-BEA6-9C2C0E46BF20}" presName="vertSpace2" presStyleLbl="node1" presStyleIdx="0" presStyleCnt="6"/>
      <dgm:spPr/>
    </dgm:pt>
    <dgm:pt modelId="{851BB866-B6AE-4566-893F-4C635BA974FC}" type="pres">
      <dgm:prSet presAssocID="{FBBFC3EA-9D9D-4F3A-BEA6-9C2C0E46BF20}" presName="circle2" presStyleLbl="node1" presStyleIdx="1" presStyleCnt="6"/>
      <dgm:spPr/>
    </dgm:pt>
    <dgm:pt modelId="{643EA938-EDE0-4533-ACCC-D2BD6F3A527C}" type="pres">
      <dgm:prSet presAssocID="{FBBFC3EA-9D9D-4F3A-BEA6-9C2C0E46BF20}" presName="rect2" presStyleLbl="alignAcc1" presStyleIdx="1" presStyleCnt="6"/>
      <dgm:spPr/>
      <dgm:t>
        <a:bodyPr/>
        <a:lstStyle/>
        <a:p>
          <a:endParaRPr lang="cs-CZ"/>
        </a:p>
      </dgm:t>
    </dgm:pt>
    <dgm:pt modelId="{92F31B18-D66D-4CC7-89B9-378928DE877D}" type="pres">
      <dgm:prSet presAssocID="{019433A1-1324-4DE1-9E6F-32B851095F74}" presName="vertSpace3" presStyleLbl="node1" presStyleIdx="1" presStyleCnt="6"/>
      <dgm:spPr/>
    </dgm:pt>
    <dgm:pt modelId="{902074E1-B931-4618-97F1-FADBE82E9C3C}" type="pres">
      <dgm:prSet presAssocID="{019433A1-1324-4DE1-9E6F-32B851095F74}" presName="circle3" presStyleLbl="node1" presStyleIdx="2" presStyleCnt="6"/>
      <dgm:spPr/>
    </dgm:pt>
    <dgm:pt modelId="{A3817367-F2BC-482F-8832-FA00B51DCCF3}" type="pres">
      <dgm:prSet presAssocID="{019433A1-1324-4DE1-9E6F-32B851095F74}" presName="rect3" presStyleLbl="alignAcc1" presStyleIdx="2" presStyleCnt="6"/>
      <dgm:spPr/>
      <dgm:t>
        <a:bodyPr/>
        <a:lstStyle/>
        <a:p>
          <a:endParaRPr lang="cs-CZ"/>
        </a:p>
      </dgm:t>
    </dgm:pt>
    <dgm:pt modelId="{626ABFF6-56C8-4386-B662-68EC364EED9D}" type="pres">
      <dgm:prSet presAssocID="{DAEA276B-ECF9-46F6-A7D3-4693B2D32BC4}" presName="vertSpace4" presStyleLbl="node1" presStyleIdx="2" presStyleCnt="6"/>
      <dgm:spPr/>
    </dgm:pt>
    <dgm:pt modelId="{6DB11F1C-D028-4800-9625-6611CA9DE6D4}" type="pres">
      <dgm:prSet presAssocID="{DAEA276B-ECF9-46F6-A7D3-4693B2D32BC4}" presName="circle4" presStyleLbl="node1" presStyleIdx="3" presStyleCnt="6"/>
      <dgm:spPr/>
    </dgm:pt>
    <dgm:pt modelId="{CDED6FE3-AD8F-4ACC-B6B8-710EDDD97598}" type="pres">
      <dgm:prSet presAssocID="{DAEA276B-ECF9-46F6-A7D3-4693B2D32BC4}" presName="rect4" presStyleLbl="alignAcc1" presStyleIdx="3" presStyleCnt="6" custLinFactNeighborX="0" custLinFactNeighborY="0"/>
      <dgm:spPr/>
      <dgm:t>
        <a:bodyPr/>
        <a:lstStyle/>
        <a:p>
          <a:endParaRPr lang="cs-CZ"/>
        </a:p>
      </dgm:t>
    </dgm:pt>
    <dgm:pt modelId="{397AC6D7-84A6-4150-958F-83C92D9ACF38}" type="pres">
      <dgm:prSet presAssocID="{C73C7642-F245-4585-8F88-243F9FAEF6CA}" presName="vertSpace5" presStyleLbl="node1" presStyleIdx="3" presStyleCnt="6"/>
      <dgm:spPr/>
    </dgm:pt>
    <dgm:pt modelId="{D7419528-33A6-416D-9E64-B3F7915C5149}" type="pres">
      <dgm:prSet presAssocID="{C73C7642-F245-4585-8F88-243F9FAEF6CA}" presName="circle5" presStyleLbl="node1" presStyleIdx="4" presStyleCnt="6"/>
      <dgm:spPr/>
    </dgm:pt>
    <dgm:pt modelId="{97289DF2-90F4-4EC2-A9FC-633B00BAB610}" type="pres">
      <dgm:prSet presAssocID="{C73C7642-F245-4585-8F88-243F9FAEF6CA}" presName="rect5" presStyleLbl="alignAcc1" presStyleIdx="4" presStyleCnt="6"/>
      <dgm:spPr/>
      <dgm:t>
        <a:bodyPr/>
        <a:lstStyle/>
        <a:p>
          <a:endParaRPr lang="cs-CZ"/>
        </a:p>
      </dgm:t>
    </dgm:pt>
    <dgm:pt modelId="{234EBA9D-95B4-4C20-A84E-6F65F1085DC6}" type="pres">
      <dgm:prSet presAssocID="{EBC41103-E2E5-4D48-9B4B-425520D3D098}" presName="vertSpace6" presStyleLbl="node1" presStyleIdx="4" presStyleCnt="6"/>
      <dgm:spPr/>
    </dgm:pt>
    <dgm:pt modelId="{12255512-213F-41DF-90A6-8B4CD74A2B52}" type="pres">
      <dgm:prSet presAssocID="{EBC41103-E2E5-4D48-9B4B-425520D3D098}" presName="circle6" presStyleLbl="node1" presStyleIdx="5" presStyleCnt="6"/>
      <dgm:spPr/>
    </dgm:pt>
    <dgm:pt modelId="{50C2F88D-8688-44C2-A854-691F34009D3B}" type="pres">
      <dgm:prSet presAssocID="{EBC41103-E2E5-4D48-9B4B-425520D3D098}" presName="rect6" presStyleLbl="alignAcc1" presStyleIdx="5" presStyleCnt="6"/>
      <dgm:spPr/>
      <dgm:t>
        <a:bodyPr/>
        <a:lstStyle/>
        <a:p>
          <a:endParaRPr lang="cs-CZ"/>
        </a:p>
      </dgm:t>
    </dgm:pt>
    <dgm:pt modelId="{4D19AB04-24FA-40C2-B203-52AE3D15E171}" type="pres">
      <dgm:prSet presAssocID="{445C7998-7549-48B0-BD68-D4F0167F02E5}" presName="rect1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32BF48F-0145-4429-9E02-8FCA946CCE9E}" type="pres">
      <dgm:prSet presAssocID="{FBBFC3EA-9D9D-4F3A-BEA6-9C2C0E46BF20}" presName="rect2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E7297F21-D4FD-4A41-AE58-814D01A6B5E7}" type="pres">
      <dgm:prSet presAssocID="{019433A1-1324-4DE1-9E6F-32B851095F74}" presName="rect3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F69A1436-182C-465B-AD7F-FE48E0C090C1}" type="pres">
      <dgm:prSet presAssocID="{DAEA276B-ECF9-46F6-A7D3-4693B2D32BC4}" presName="rect4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AA41A67C-3D3F-4AE9-9E0F-5D7F7BB2E741}" type="pres">
      <dgm:prSet presAssocID="{C73C7642-F245-4585-8F88-243F9FAEF6CA}" presName="rect5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F969C235-9271-4D34-B740-D627A121CAD0}" type="pres">
      <dgm:prSet presAssocID="{EBC41103-E2E5-4D48-9B4B-425520D3D098}" presName="rect6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5F69F612-BCCE-4AB9-978A-EE5903EA4028}" type="presOf" srcId="{FBBFC3EA-9D9D-4F3A-BEA6-9C2C0E46BF20}" destId="{643EA938-EDE0-4533-ACCC-D2BD6F3A527C}" srcOrd="0" destOrd="0" presId="urn:microsoft.com/office/officeart/2005/8/layout/target3"/>
    <dgm:cxn modelId="{56D768D4-D8A8-4F09-8215-BEB7EB914931}" srcId="{39F8B381-5807-488E-AC22-73DD4140ED4A}" destId="{EBC41103-E2E5-4D48-9B4B-425520D3D098}" srcOrd="5" destOrd="0" parTransId="{66EC36A9-2BA2-4EC9-AAE7-037918B0215E}" sibTransId="{CD7C273C-2CBB-488A-8BF2-5D00DBC541E5}"/>
    <dgm:cxn modelId="{3E9CE5CE-BE2A-4738-9975-063CAE07F465}" srcId="{39F8B381-5807-488E-AC22-73DD4140ED4A}" destId="{DAEA276B-ECF9-46F6-A7D3-4693B2D32BC4}" srcOrd="3" destOrd="0" parTransId="{5CDD5C3F-CC99-485F-87DA-E7B8245CC121}" sibTransId="{CECB35EA-D988-4A7F-9A56-4637A6FB2BB0}"/>
    <dgm:cxn modelId="{58CDAC94-D9B4-408E-A411-C0122F534C38}" type="presOf" srcId="{DAEA276B-ECF9-46F6-A7D3-4693B2D32BC4}" destId="{F69A1436-182C-465B-AD7F-FE48E0C090C1}" srcOrd="1" destOrd="0" presId="urn:microsoft.com/office/officeart/2005/8/layout/target3"/>
    <dgm:cxn modelId="{1C5D0075-9542-40B2-A210-6E44F32E9081}" type="presOf" srcId="{019433A1-1324-4DE1-9E6F-32B851095F74}" destId="{A3817367-F2BC-482F-8832-FA00B51DCCF3}" srcOrd="0" destOrd="0" presId="urn:microsoft.com/office/officeart/2005/8/layout/target3"/>
    <dgm:cxn modelId="{3B5DD088-83B4-424E-9520-DF62B0FF488E}" type="presOf" srcId="{019433A1-1324-4DE1-9E6F-32B851095F74}" destId="{E7297F21-D4FD-4A41-AE58-814D01A6B5E7}" srcOrd="1" destOrd="0" presId="urn:microsoft.com/office/officeart/2005/8/layout/target3"/>
    <dgm:cxn modelId="{6FBD54DE-9697-4325-9642-8E7A36E6CA22}" type="presOf" srcId="{C73C7642-F245-4585-8F88-243F9FAEF6CA}" destId="{97289DF2-90F4-4EC2-A9FC-633B00BAB610}" srcOrd="0" destOrd="0" presId="urn:microsoft.com/office/officeart/2005/8/layout/target3"/>
    <dgm:cxn modelId="{3941D727-4E25-49F3-B945-40485A6B4AC9}" type="presOf" srcId="{FBBFC3EA-9D9D-4F3A-BEA6-9C2C0E46BF20}" destId="{832BF48F-0145-4429-9E02-8FCA946CCE9E}" srcOrd="1" destOrd="0" presId="urn:microsoft.com/office/officeart/2005/8/layout/target3"/>
    <dgm:cxn modelId="{B2F7E6DF-19D8-44D9-A674-383F24CF76EE}" type="presOf" srcId="{39F8B381-5807-488E-AC22-73DD4140ED4A}" destId="{71045F8C-00FA-488E-A7BD-E2E6753D979D}" srcOrd="0" destOrd="0" presId="urn:microsoft.com/office/officeart/2005/8/layout/target3"/>
    <dgm:cxn modelId="{BCB163C3-3B0F-4F74-88F0-37F026D4C894}" srcId="{39F8B381-5807-488E-AC22-73DD4140ED4A}" destId="{445C7998-7549-48B0-BD68-D4F0167F02E5}" srcOrd="0" destOrd="0" parTransId="{D4A1AC32-6B30-44CD-A965-234E2C33692F}" sibTransId="{C846DAC9-9D22-4975-84AF-8D4E4FA8DA5C}"/>
    <dgm:cxn modelId="{1F49B47C-3126-4E74-8593-96D96E09C661}" type="presOf" srcId="{445C7998-7549-48B0-BD68-D4F0167F02E5}" destId="{BC35EE03-4121-4EF9-923D-7CB6D30D358D}" srcOrd="0" destOrd="0" presId="urn:microsoft.com/office/officeart/2005/8/layout/target3"/>
    <dgm:cxn modelId="{4455CCFF-D061-4409-A053-3C0FF78D8DF8}" type="presOf" srcId="{445C7998-7549-48B0-BD68-D4F0167F02E5}" destId="{4D19AB04-24FA-40C2-B203-52AE3D15E171}" srcOrd="1" destOrd="0" presId="urn:microsoft.com/office/officeart/2005/8/layout/target3"/>
    <dgm:cxn modelId="{2E79B18C-6245-45D1-800E-D13320153362}" type="presOf" srcId="{EBC41103-E2E5-4D48-9B4B-425520D3D098}" destId="{50C2F88D-8688-44C2-A854-691F34009D3B}" srcOrd="0" destOrd="0" presId="urn:microsoft.com/office/officeart/2005/8/layout/target3"/>
    <dgm:cxn modelId="{C24533D2-26E5-47EB-8A39-D4FB9E52EFE6}" srcId="{39F8B381-5807-488E-AC22-73DD4140ED4A}" destId="{FBBFC3EA-9D9D-4F3A-BEA6-9C2C0E46BF20}" srcOrd="1" destOrd="0" parTransId="{DDB8DF17-17D4-4A37-80A4-B2BE20408FA2}" sibTransId="{83B48451-91B6-4E15-99C9-0FE713D5286E}"/>
    <dgm:cxn modelId="{808A55A3-7A45-463B-8870-E66256D18048}" srcId="{39F8B381-5807-488E-AC22-73DD4140ED4A}" destId="{C73C7642-F245-4585-8F88-243F9FAEF6CA}" srcOrd="4" destOrd="0" parTransId="{3E2FFE2A-E7B1-401F-BAB6-893DF909FA64}" sibTransId="{C6F235C3-B62B-4F7C-8AF0-6D3C84052041}"/>
    <dgm:cxn modelId="{011DD8BF-E596-4ECA-B306-B84BA9664A3D}" type="presOf" srcId="{EBC41103-E2E5-4D48-9B4B-425520D3D098}" destId="{F969C235-9271-4D34-B740-D627A121CAD0}" srcOrd="1" destOrd="0" presId="urn:microsoft.com/office/officeart/2005/8/layout/target3"/>
    <dgm:cxn modelId="{64AD265E-2968-4B33-9517-897B05DCE351}" type="presOf" srcId="{C73C7642-F245-4585-8F88-243F9FAEF6CA}" destId="{AA41A67C-3D3F-4AE9-9E0F-5D7F7BB2E741}" srcOrd="1" destOrd="0" presId="urn:microsoft.com/office/officeart/2005/8/layout/target3"/>
    <dgm:cxn modelId="{2A2BCF91-C654-4E19-950C-39AA1A49C169}" srcId="{39F8B381-5807-488E-AC22-73DD4140ED4A}" destId="{019433A1-1324-4DE1-9E6F-32B851095F74}" srcOrd="2" destOrd="0" parTransId="{2AB92C11-48B1-4C26-9CC1-F4AB2F53C03B}" sibTransId="{2716416C-EF69-44CA-AEFE-14F7FF081354}"/>
    <dgm:cxn modelId="{A2AAF51E-EFE1-4D24-A8A3-E3DC899F1A1D}" type="presOf" srcId="{DAEA276B-ECF9-46F6-A7D3-4693B2D32BC4}" destId="{CDED6FE3-AD8F-4ACC-B6B8-710EDDD97598}" srcOrd="0" destOrd="0" presId="urn:microsoft.com/office/officeart/2005/8/layout/target3"/>
    <dgm:cxn modelId="{DE417697-1360-4D2C-A2E3-050893C4B368}" type="presParOf" srcId="{71045F8C-00FA-488E-A7BD-E2E6753D979D}" destId="{3577EC6B-C980-4F34-8C69-4365E7B8FC8C}" srcOrd="0" destOrd="0" presId="urn:microsoft.com/office/officeart/2005/8/layout/target3"/>
    <dgm:cxn modelId="{BA746E25-63F6-455E-8437-7538142DCC60}" type="presParOf" srcId="{71045F8C-00FA-488E-A7BD-E2E6753D979D}" destId="{6940EB87-DC1D-4BC3-9408-9AC2E1FFC039}" srcOrd="1" destOrd="0" presId="urn:microsoft.com/office/officeart/2005/8/layout/target3"/>
    <dgm:cxn modelId="{92A8CE7B-E6E2-4402-97B8-175A57F661F7}" type="presParOf" srcId="{71045F8C-00FA-488E-A7BD-E2E6753D979D}" destId="{BC35EE03-4121-4EF9-923D-7CB6D30D358D}" srcOrd="2" destOrd="0" presId="urn:microsoft.com/office/officeart/2005/8/layout/target3"/>
    <dgm:cxn modelId="{0FF4E96B-46F2-4412-B3BE-4681B80EC1F4}" type="presParOf" srcId="{71045F8C-00FA-488E-A7BD-E2E6753D979D}" destId="{C95EEA27-3CBF-4645-A92D-9D8AF5C1CBFC}" srcOrd="3" destOrd="0" presId="urn:microsoft.com/office/officeart/2005/8/layout/target3"/>
    <dgm:cxn modelId="{A3ABAC9B-F1D6-4BF1-8F9F-1CFA7D5452FB}" type="presParOf" srcId="{71045F8C-00FA-488E-A7BD-E2E6753D979D}" destId="{851BB866-B6AE-4566-893F-4C635BA974FC}" srcOrd="4" destOrd="0" presId="urn:microsoft.com/office/officeart/2005/8/layout/target3"/>
    <dgm:cxn modelId="{7E82B860-FD9F-4ACB-B88E-4A5C5DA0C644}" type="presParOf" srcId="{71045F8C-00FA-488E-A7BD-E2E6753D979D}" destId="{643EA938-EDE0-4533-ACCC-D2BD6F3A527C}" srcOrd="5" destOrd="0" presId="urn:microsoft.com/office/officeart/2005/8/layout/target3"/>
    <dgm:cxn modelId="{0CE95EC5-CD6B-4F1B-9F70-7EE244A97531}" type="presParOf" srcId="{71045F8C-00FA-488E-A7BD-E2E6753D979D}" destId="{92F31B18-D66D-4CC7-89B9-378928DE877D}" srcOrd="6" destOrd="0" presId="urn:microsoft.com/office/officeart/2005/8/layout/target3"/>
    <dgm:cxn modelId="{AC070EED-AF3E-4FC3-8B75-7C6D35ED3EE0}" type="presParOf" srcId="{71045F8C-00FA-488E-A7BD-E2E6753D979D}" destId="{902074E1-B931-4618-97F1-FADBE82E9C3C}" srcOrd="7" destOrd="0" presId="urn:microsoft.com/office/officeart/2005/8/layout/target3"/>
    <dgm:cxn modelId="{5D10847C-2F6A-4CE9-BC4D-A7218A1350AC}" type="presParOf" srcId="{71045F8C-00FA-488E-A7BD-E2E6753D979D}" destId="{A3817367-F2BC-482F-8832-FA00B51DCCF3}" srcOrd="8" destOrd="0" presId="urn:microsoft.com/office/officeart/2005/8/layout/target3"/>
    <dgm:cxn modelId="{C6D0117D-1DB2-4D47-B684-7F1E51C1B447}" type="presParOf" srcId="{71045F8C-00FA-488E-A7BD-E2E6753D979D}" destId="{626ABFF6-56C8-4386-B662-68EC364EED9D}" srcOrd="9" destOrd="0" presId="urn:microsoft.com/office/officeart/2005/8/layout/target3"/>
    <dgm:cxn modelId="{3BC83635-9D3D-438B-BCFB-3ED064E2D6C5}" type="presParOf" srcId="{71045F8C-00FA-488E-A7BD-E2E6753D979D}" destId="{6DB11F1C-D028-4800-9625-6611CA9DE6D4}" srcOrd="10" destOrd="0" presId="urn:microsoft.com/office/officeart/2005/8/layout/target3"/>
    <dgm:cxn modelId="{8CF85331-D30D-4FB3-ACCE-D07FBE458A48}" type="presParOf" srcId="{71045F8C-00FA-488E-A7BD-E2E6753D979D}" destId="{CDED6FE3-AD8F-4ACC-B6B8-710EDDD97598}" srcOrd="11" destOrd="0" presId="urn:microsoft.com/office/officeart/2005/8/layout/target3"/>
    <dgm:cxn modelId="{51CEB8A5-CE36-4908-9404-757FD1973565}" type="presParOf" srcId="{71045F8C-00FA-488E-A7BD-E2E6753D979D}" destId="{397AC6D7-84A6-4150-958F-83C92D9ACF38}" srcOrd="12" destOrd="0" presId="urn:microsoft.com/office/officeart/2005/8/layout/target3"/>
    <dgm:cxn modelId="{0BBE54AC-27D2-4F95-8193-4809D81E0FFF}" type="presParOf" srcId="{71045F8C-00FA-488E-A7BD-E2E6753D979D}" destId="{D7419528-33A6-416D-9E64-B3F7915C5149}" srcOrd="13" destOrd="0" presId="urn:microsoft.com/office/officeart/2005/8/layout/target3"/>
    <dgm:cxn modelId="{4FCB4C2B-C1D1-47BA-B30B-B2A4FCAABB13}" type="presParOf" srcId="{71045F8C-00FA-488E-A7BD-E2E6753D979D}" destId="{97289DF2-90F4-4EC2-A9FC-633B00BAB610}" srcOrd="14" destOrd="0" presId="urn:microsoft.com/office/officeart/2005/8/layout/target3"/>
    <dgm:cxn modelId="{004A2E52-737A-4A5A-8D57-47C9A0DBB0FC}" type="presParOf" srcId="{71045F8C-00FA-488E-A7BD-E2E6753D979D}" destId="{234EBA9D-95B4-4C20-A84E-6F65F1085DC6}" srcOrd="15" destOrd="0" presId="urn:microsoft.com/office/officeart/2005/8/layout/target3"/>
    <dgm:cxn modelId="{79591259-FBA9-4661-87D1-2A0C208FD8D7}" type="presParOf" srcId="{71045F8C-00FA-488E-A7BD-E2E6753D979D}" destId="{12255512-213F-41DF-90A6-8B4CD74A2B52}" srcOrd="16" destOrd="0" presId="urn:microsoft.com/office/officeart/2005/8/layout/target3"/>
    <dgm:cxn modelId="{8308CFAB-CCA8-41A3-BB05-CB95938D7DBF}" type="presParOf" srcId="{71045F8C-00FA-488E-A7BD-E2E6753D979D}" destId="{50C2F88D-8688-44C2-A854-691F34009D3B}" srcOrd="17" destOrd="0" presId="urn:microsoft.com/office/officeart/2005/8/layout/target3"/>
    <dgm:cxn modelId="{00A003CF-4BAE-4A7E-B527-319406F52F72}" type="presParOf" srcId="{71045F8C-00FA-488E-A7BD-E2E6753D979D}" destId="{4D19AB04-24FA-40C2-B203-52AE3D15E171}" srcOrd="18" destOrd="0" presId="urn:microsoft.com/office/officeart/2005/8/layout/target3"/>
    <dgm:cxn modelId="{B9F96ACF-85A4-4F67-9A67-06B353F09EDA}" type="presParOf" srcId="{71045F8C-00FA-488E-A7BD-E2E6753D979D}" destId="{832BF48F-0145-4429-9E02-8FCA946CCE9E}" srcOrd="19" destOrd="0" presId="urn:microsoft.com/office/officeart/2005/8/layout/target3"/>
    <dgm:cxn modelId="{7677268B-9AEF-40D1-B5A6-0B94534D22AF}" type="presParOf" srcId="{71045F8C-00FA-488E-A7BD-E2E6753D979D}" destId="{E7297F21-D4FD-4A41-AE58-814D01A6B5E7}" srcOrd="20" destOrd="0" presId="urn:microsoft.com/office/officeart/2005/8/layout/target3"/>
    <dgm:cxn modelId="{A319EF78-F347-46DA-B116-3702522D11D0}" type="presParOf" srcId="{71045F8C-00FA-488E-A7BD-E2E6753D979D}" destId="{F69A1436-182C-465B-AD7F-FE48E0C090C1}" srcOrd="21" destOrd="0" presId="urn:microsoft.com/office/officeart/2005/8/layout/target3"/>
    <dgm:cxn modelId="{DAED7CB4-8E8D-4C3D-B165-100F6BDBF244}" type="presParOf" srcId="{71045F8C-00FA-488E-A7BD-E2E6753D979D}" destId="{AA41A67C-3D3F-4AE9-9E0F-5D7F7BB2E741}" srcOrd="22" destOrd="0" presId="urn:microsoft.com/office/officeart/2005/8/layout/target3"/>
    <dgm:cxn modelId="{522890B7-DD76-47A8-81D6-591F69E38A08}" type="presParOf" srcId="{71045F8C-00FA-488E-A7BD-E2E6753D979D}" destId="{F969C235-9271-4D34-B740-D627A121CAD0}" srcOrd="23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3577EC6B-C980-4F34-8C69-4365E7B8FC8C}">
      <dsp:nvSpPr>
        <dsp:cNvPr id="0" name=""/>
        <dsp:cNvSpPr/>
      </dsp:nvSpPr>
      <dsp:spPr>
        <a:xfrm>
          <a:off x="0" y="0"/>
          <a:ext cx="4032447" cy="4032447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C35EE03-4121-4EF9-923D-7CB6D30D358D}">
      <dsp:nvSpPr>
        <dsp:cNvPr id="0" name=""/>
        <dsp:cNvSpPr/>
      </dsp:nvSpPr>
      <dsp:spPr>
        <a:xfrm>
          <a:off x="2016223" y="0"/>
          <a:ext cx="4752528" cy="4032447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5720" tIns="45720" rIns="45720" bIns="45720" numCol="1" spcCol="1270" anchor="ctr" anchorCtr="0">
          <a:noAutofit/>
        </a:bodyPr>
        <a:lstStyle/>
        <a:p>
          <a:pPr lvl="0" algn="l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200" kern="1200" dirty="0"/>
            <a:t>Název školy</a:t>
          </a:r>
          <a:r>
            <a:rPr lang="cs-CZ" sz="1200" kern="1200" dirty="0" smtClean="0"/>
            <a:t>: Základní škola a mateřská škola  Domažlice , </a:t>
          </a:r>
          <a:r>
            <a:rPr lang="cs-CZ" sz="1200" kern="1200" dirty="0" err="1" smtClean="0"/>
            <a:t>Msgre</a:t>
          </a:r>
          <a:r>
            <a:rPr lang="cs-CZ" sz="1200" kern="1200" dirty="0" smtClean="0"/>
            <a:t> B. Staška 232, příspěvková organizace </a:t>
          </a:r>
          <a:endParaRPr lang="cs-CZ" sz="1200" kern="1200" dirty="0"/>
        </a:p>
      </dsp:txBody>
      <dsp:txXfrm>
        <a:off x="2016223" y="0"/>
        <a:ext cx="4752528" cy="504057"/>
      </dsp:txXfrm>
    </dsp:sp>
    <dsp:sp modelId="{851BB866-B6AE-4566-893F-4C635BA974FC}">
      <dsp:nvSpPr>
        <dsp:cNvPr id="0" name=""/>
        <dsp:cNvSpPr/>
      </dsp:nvSpPr>
      <dsp:spPr>
        <a:xfrm>
          <a:off x="352839" y="504057"/>
          <a:ext cx="3326768" cy="3326768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43EA938-EDE0-4533-ACCC-D2BD6F3A527C}">
      <dsp:nvSpPr>
        <dsp:cNvPr id="0" name=""/>
        <dsp:cNvSpPr/>
      </dsp:nvSpPr>
      <dsp:spPr>
        <a:xfrm>
          <a:off x="2016223" y="504057"/>
          <a:ext cx="4752528" cy="3326768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5720" tIns="45720" rIns="45720" bIns="45720" numCol="1" spcCol="1270" anchor="ctr" anchorCtr="0">
          <a:noAutofit/>
        </a:bodyPr>
        <a:lstStyle/>
        <a:p>
          <a:pPr lvl="0" algn="l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200" kern="1200" dirty="0"/>
            <a:t>Autor: </a:t>
          </a:r>
          <a:r>
            <a:rPr lang="cs-CZ" sz="1200" kern="1200" dirty="0" smtClean="0"/>
            <a:t> Mgr. Radmila Uzlíková</a:t>
          </a:r>
          <a:endParaRPr lang="cs-CZ" sz="1200" kern="1200" dirty="0"/>
        </a:p>
      </dsp:txBody>
      <dsp:txXfrm>
        <a:off x="2016223" y="504057"/>
        <a:ext cx="4752528" cy="504057"/>
      </dsp:txXfrm>
    </dsp:sp>
    <dsp:sp modelId="{902074E1-B931-4618-97F1-FADBE82E9C3C}">
      <dsp:nvSpPr>
        <dsp:cNvPr id="0" name=""/>
        <dsp:cNvSpPr/>
      </dsp:nvSpPr>
      <dsp:spPr>
        <a:xfrm>
          <a:off x="705679" y="1008114"/>
          <a:ext cx="2621088" cy="2621088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3817367-F2BC-482F-8832-FA00B51DCCF3}">
      <dsp:nvSpPr>
        <dsp:cNvPr id="0" name=""/>
        <dsp:cNvSpPr/>
      </dsp:nvSpPr>
      <dsp:spPr>
        <a:xfrm>
          <a:off x="2016223" y="1008114"/>
          <a:ext cx="4752528" cy="2621088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5720" tIns="45720" rIns="45720" bIns="45720" numCol="1" spcCol="1270" anchor="ctr" anchorCtr="0">
          <a:noAutofit/>
        </a:bodyPr>
        <a:lstStyle/>
        <a:p>
          <a:pPr lvl="0" algn="l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200" kern="1200" dirty="0"/>
            <a:t>Název : </a:t>
          </a:r>
          <a:r>
            <a:rPr lang="cs-CZ" sz="1200" kern="1200" dirty="0" smtClean="0"/>
            <a:t>VY_42_INOVACE_27_Nákup 0-10</a:t>
          </a:r>
          <a:endParaRPr lang="cs-CZ" sz="1200" kern="1200" dirty="0"/>
        </a:p>
      </dsp:txBody>
      <dsp:txXfrm>
        <a:off x="2016223" y="1008114"/>
        <a:ext cx="4752528" cy="504053"/>
      </dsp:txXfrm>
    </dsp:sp>
    <dsp:sp modelId="{6DB11F1C-D028-4800-9625-6611CA9DE6D4}">
      <dsp:nvSpPr>
        <dsp:cNvPr id="0" name=""/>
        <dsp:cNvSpPr/>
      </dsp:nvSpPr>
      <dsp:spPr>
        <a:xfrm>
          <a:off x="1058517" y="1512167"/>
          <a:ext cx="1915412" cy="1915412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DED6FE3-AD8F-4ACC-B6B8-710EDDD97598}">
      <dsp:nvSpPr>
        <dsp:cNvPr id="0" name=""/>
        <dsp:cNvSpPr/>
      </dsp:nvSpPr>
      <dsp:spPr>
        <a:xfrm>
          <a:off x="2016223" y="1512167"/>
          <a:ext cx="4752528" cy="1915412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5720" tIns="45720" rIns="45720" bIns="45720" numCol="1" spcCol="1270" anchor="ctr" anchorCtr="0">
          <a:noAutofit/>
        </a:bodyPr>
        <a:lstStyle/>
        <a:p>
          <a:pPr lvl="0" algn="l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200" kern="1200" dirty="0" smtClean="0"/>
            <a:t>Sada:  Matematika  pro  1. ročník</a:t>
          </a:r>
          <a:endParaRPr lang="cs-CZ" sz="1200" kern="1200" dirty="0"/>
        </a:p>
      </dsp:txBody>
      <dsp:txXfrm>
        <a:off x="2016223" y="1512167"/>
        <a:ext cx="4752528" cy="504057"/>
      </dsp:txXfrm>
    </dsp:sp>
    <dsp:sp modelId="{D7419528-33A6-416D-9E64-B3F7915C5149}">
      <dsp:nvSpPr>
        <dsp:cNvPr id="0" name=""/>
        <dsp:cNvSpPr/>
      </dsp:nvSpPr>
      <dsp:spPr>
        <a:xfrm>
          <a:off x="1411357" y="2016225"/>
          <a:ext cx="1209733" cy="1209733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7289DF2-90F4-4EC2-A9FC-633B00BAB610}">
      <dsp:nvSpPr>
        <dsp:cNvPr id="0" name=""/>
        <dsp:cNvSpPr/>
      </dsp:nvSpPr>
      <dsp:spPr>
        <a:xfrm>
          <a:off x="2016223" y="2016225"/>
          <a:ext cx="4752528" cy="120973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5720" tIns="45720" rIns="45720" bIns="45720" numCol="1" spcCol="1270" anchor="ctr" anchorCtr="0">
          <a:noAutofit/>
        </a:bodyPr>
        <a:lstStyle/>
        <a:p>
          <a:pPr lvl="0" algn="l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200" kern="1200" dirty="0"/>
            <a:t>Téma</a:t>
          </a:r>
          <a:r>
            <a:rPr lang="cs-CZ" sz="1200" kern="1200" smtClean="0"/>
            <a:t>: Nákup 0-10</a:t>
          </a:r>
        </a:p>
        <a:p>
          <a:pPr lvl="0" algn="l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1200" kern="1200" dirty="0"/>
        </a:p>
      </dsp:txBody>
      <dsp:txXfrm>
        <a:off x="2016223" y="2016225"/>
        <a:ext cx="4752528" cy="504057"/>
      </dsp:txXfrm>
    </dsp:sp>
    <dsp:sp modelId="{12255512-213F-41DF-90A6-8B4CD74A2B52}">
      <dsp:nvSpPr>
        <dsp:cNvPr id="0" name=""/>
        <dsp:cNvSpPr/>
      </dsp:nvSpPr>
      <dsp:spPr>
        <a:xfrm>
          <a:off x="1764197" y="2520282"/>
          <a:ext cx="504053" cy="504053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0C2F88D-8688-44C2-A854-691F34009D3B}">
      <dsp:nvSpPr>
        <dsp:cNvPr id="0" name=""/>
        <dsp:cNvSpPr/>
      </dsp:nvSpPr>
      <dsp:spPr>
        <a:xfrm>
          <a:off x="2016223" y="2520282"/>
          <a:ext cx="4752528" cy="50405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5720" tIns="45720" rIns="45720" bIns="45720" numCol="1" spcCol="1270" anchor="ctr" anchorCtr="0">
          <a:noAutofit/>
        </a:bodyPr>
        <a:lstStyle/>
        <a:p>
          <a:pPr lvl="0" algn="l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200" kern="1200" dirty="0"/>
            <a:t>Číslo projektu</a:t>
          </a:r>
          <a:r>
            <a:rPr lang="cs-CZ" sz="1200" kern="1200" dirty="0" smtClean="0"/>
            <a:t>: CZ.1.07/1.4.00/21.1437</a:t>
          </a:r>
          <a:endParaRPr lang="cs-CZ" sz="1200" kern="1200" dirty="0"/>
        </a:p>
      </dsp:txBody>
      <dsp:txXfrm>
        <a:off x="2016223" y="2520282"/>
        <a:ext cx="4752528" cy="504053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B711E415-92E9-4348-90E4-550002717387}" type="datetimeFigureOut">
              <a:rPr lang="cs-CZ" smtClean="0"/>
              <a:pPr/>
              <a:t>7.8.2012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0BA7106A-A9DB-49A6-84EB-8B9E2125E623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437310070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pPr/>
              <a:t>7.8.2012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8936182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pPr/>
              <a:t>7.8.2012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10471933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pPr/>
              <a:t>7.8.2012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14154763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pPr/>
              <a:t>7.8.2012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48333152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pPr/>
              <a:t>7.8.2012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43315263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pPr/>
              <a:t>7.8.2012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42314475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pPr/>
              <a:t>7.8.2012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53434339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pPr/>
              <a:t>7.8.2012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25546831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pPr/>
              <a:t>7.8.2012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04075239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pPr/>
              <a:t>7.8.2012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5699922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pPr/>
              <a:t>7.8.2012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9320197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02CD3B8-8B97-4C13-ABBD-C0BF8712391E}" type="datetimeFigureOut">
              <a:rPr lang="cs-CZ" smtClean="0"/>
              <a:pPr/>
              <a:t>7.8.2012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1F11583-F2DE-49A5-8062-95B7C6F65B1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84208059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45" r:id="rId1"/>
    <p:sldLayoutId id="2147483746" r:id="rId2"/>
    <p:sldLayoutId id="2147483747" r:id="rId3"/>
    <p:sldLayoutId id="2147483748" r:id="rId4"/>
    <p:sldLayoutId id="2147483749" r:id="rId5"/>
    <p:sldLayoutId id="2147483750" r:id="rId6"/>
    <p:sldLayoutId id="2147483751" r:id="rId7"/>
    <p:sldLayoutId id="2147483752" r:id="rId8"/>
    <p:sldLayoutId id="2147483753" r:id="rId9"/>
    <p:sldLayoutId id="2147483754" r:id="rId10"/>
    <p:sldLayoutId id="2147483755" r:id="rId11"/>
  </p:sldLayoutIdLst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1.pn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1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8" Type="http://schemas.openxmlformats.org/officeDocument/2006/relationships/image" Target="../media/image8.jpeg"/><Relationship Id="rId3" Type="http://schemas.openxmlformats.org/officeDocument/2006/relationships/image" Target="../media/image3.png"/><Relationship Id="rId7" Type="http://schemas.openxmlformats.org/officeDocument/2006/relationships/image" Target="../media/image7.wmf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6.jpeg"/><Relationship Id="rId5" Type="http://schemas.openxmlformats.org/officeDocument/2006/relationships/image" Target="../media/image5.png"/><Relationship Id="rId10" Type="http://schemas.openxmlformats.org/officeDocument/2006/relationships/image" Target="../media/image10.wmf"/><Relationship Id="rId4" Type="http://schemas.openxmlformats.org/officeDocument/2006/relationships/image" Target="../media/image4.png"/><Relationship Id="rId9" Type="http://schemas.openxmlformats.org/officeDocument/2006/relationships/image" Target="../media/image9.wmf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4.pn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eg"/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7.wmf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wmf"/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10.wmf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8" Type="http://schemas.openxmlformats.org/officeDocument/2006/relationships/image" Target="../media/image8.jpeg"/><Relationship Id="rId3" Type="http://schemas.openxmlformats.org/officeDocument/2006/relationships/image" Target="../media/image3.png"/><Relationship Id="rId7" Type="http://schemas.openxmlformats.org/officeDocument/2006/relationships/image" Target="../media/image7.wmf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6.jpeg"/><Relationship Id="rId5" Type="http://schemas.openxmlformats.org/officeDocument/2006/relationships/image" Target="../media/image5.png"/><Relationship Id="rId10" Type="http://schemas.openxmlformats.org/officeDocument/2006/relationships/image" Target="../media/image10.wmf"/><Relationship Id="rId4" Type="http://schemas.openxmlformats.org/officeDocument/2006/relationships/image" Target="../media/image4.png"/><Relationship Id="rId9" Type="http://schemas.openxmlformats.org/officeDocument/2006/relationships/image" Target="../media/image9.wmf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4.png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eg"/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7.wmf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wmf"/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10.wmf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hyperlink" Target="http://www.office.microsoft.com/" TargetMode="External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618080441"/>
              </p:ext>
            </p:extLst>
          </p:nvPr>
        </p:nvGraphicFramePr>
        <p:xfrm>
          <a:off x="1259632" y="1700808"/>
          <a:ext cx="6768752" cy="403244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051720" y="317144"/>
            <a:ext cx="5402263" cy="10493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23969990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043608" y="692696"/>
            <a:ext cx="7056784" cy="680186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latin typeface="Arial" pitchFamily="34" charset="0"/>
                <a:cs typeface="Arial" pitchFamily="34" charset="0"/>
              </a:rPr>
              <a:t>                              </a:t>
            </a:r>
            <a:r>
              <a:rPr lang="cs-CZ" sz="2800" b="1" dirty="0" smtClean="0">
                <a:latin typeface="Arial" pitchFamily="34" charset="0"/>
                <a:cs typeface="Arial" pitchFamily="34" charset="0"/>
              </a:rPr>
              <a:t>A N O T A C E</a:t>
            </a:r>
          </a:p>
          <a:p>
            <a:pPr marL="285750" indent="-285750">
              <a:buFont typeface="Arial" pitchFamily="34" charset="0"/>
              <a:buChar char="•"/>
            </a:pPr>
            <a:endParaRPr lang="cs-CZ" sz="2400" dirty="0" smtClean="0">
              <a:latin typeface="Arial" pitchFamily="34" charset="0"/>
              <a:cs typeface="Arial" pitchFamily="34" charset="0"/>
            </a:endParaRPr>
          </a:p>
          <a:p>
            <a:pPr marL="285750" indent="-285750">
              <a:buFont typeface="Arial" pitchFamily="34" charset="0"/>
              <a:buChar char="•"/>
            </a:pPr>
            <a:r>
              <a:rPr lang="cs-CZ" sz="2400" dirty="0" smtClean="0">
                <a:latin typeface="Arial" pitchFamily="34" charset="0"/>
                <a:cs typeface="Arial" pitchFamily="34" charset="0"/>
              </a:rPr>
              <a:t>Určeno pro 1</a:t>
            </a:r>
            <a:r>
              <a:rPr lang="cs-CZ" sz="2400" dirty="0" smtClean="0">
                <a:latin typeface="Arial" pitchFamily="34" charset="0"/>
                <a:cs typeface="Arial" pitchFamily="34" charset="0"/>
              </a:rPr>
              <a:t>. ročník</a:t>
            </a:r>
            <a:endParaRPr lang="cs-CZ" sz="2400" dirty="0" smtClean="0">
              <a:latin typeface="Arial" pitchFamily="34" charset="0"/>
              <a:cs typeface="Arial" pitchFamily="34" charset="0"/>
            </a:endParaRPr>
          </a:p>
          <a:p>
            <a:pPr marL="285750" indent="-285750">
              <a:buFont typeface="Arial" pitchFamily="34" charset="0"/>
              <a:buChar char="•"/>
            </a:pPr>
            <a:endParaRPr lang="cs-CZ" sz="2400" dirty="0">
              <a:latin typeface="Arial" pitchFamily="34" charset="0"/>
              <a:cs typeface="Arial" pitchFamily="34" charset="0"/>
            </a:endParaRPr>
          </a:p>
          <a:p>
            <a:pPr marL="285750" indent="-285750">
              <a:buFont typeface="Arial" pitchFamily="34" charset="0"/>
              <a:buChar char="•"/>
            </a:pPr>
            <a:r>
              <a:rPr lang="cs-CZ" sz="2400" dirty="0" smtClean="0">
                <a:latin typeface="Arial" pitchFamily="34" charset="0"/>
                <a:cs typeface="Arial" pitchFamily="34" charset="0"/>
              </a:rPr>
              <a:t>Orientace v řadě čísel </a:t>
            </a:r>
            <a:r>
              <a:rPr lang="cs-CZ" sz="2400" dirty="0" smtClean="0">
                <a:latin typeface="Arial" pitchFamily="34" charset="0"/>
                <a:cs typeface="Arial" pitchFamily="34" charset="0"/>
              </a:rPr>
              <a:t>0 –</a:t>
            </a:r>
            <a:r>
              <a:rPr lang="cs-CZ" sz="2400" dirty="0" smtClean="0">
                <a:latin typeface="Arial" pitchFamily="34" charset="0"/>
                <a:cs typeface="Arial" pitchFamily="34" charset="0"/>
              </a:rPr>
              <a:t>10 a  sčítání a odčítání     v tomto oboru </a:t>
            </a:r>
          </a:p>
          <a:p>
            <a:pPr marL="285750" indent="-285750">
              <a:buFont typeface="Arial" pitchFamily="34" charset="0"/>
              <a:buChar char="•"/>
            </a:pPr>
            <a:endParaRPr lang="cs-CZ" sz="2400" dirty="0">
              <a:latin typeface="Arial" pitchFamily="34" charset="0"/>
              <a:cs typeface="Arial" pitchFamily="34" charset="0"/>
            </a:endParaRPr>
          </a:p>
          <a:p>
            <a:pPr marL="285750" indent="-285750">
              <a:buFont typeface="Arial" pitchFamily="34" charset="0"/>
              <a:buChar char="•"/>
            </a:pPr>
            <a:r>
              <a:rPr lang="cs-CZ" sz="2400" dirty="0" smtClean="0">
                <a:latin typeface="Arial" pitchFamily="34" charset="0"/>
                <a:cs typeface="Arial" pitchFamily="34" charset="0"/>
              </a:rPr>
              <a:t>Práce na interaktivní tabuli, práce jednotlivců           </a:t>
            </a:r>
            <a:r>
              <a:rPr lang="cs-CZ" sz="2400" dirty="0">
                <a:latin typeface="Arial" pitchFamily="34" charset="0"/>
                <a:cs typeface="Arial" pitchFamily="34" charset="0"/>
              </a:rPr>
              <a:t>i ve skupině</a:t>
            </a:r>
          </a:p>
          <a:p>
            <a:endParaRPr lang="cs-CZ" sz="2400" dirty="0" smtClean="0">
              <a:latin typeface="Arial" pitchFamily="34" charset="0"/>
              <a:cs typeface="Arial" pitchFamily="34" charset="0"/>
            </a:endParaRPr>
          </a:p>
          <a:p>
            <a:pPr marL="285750" indent="-285750">
              <a:buFont typeface="Arial" pitchFamily="34" charset="0"/>
              <a:buChar char="•"/>
            </a:pPr>
            <a:r>
              <a:rPr lang="cs-CZ" sz="2400" dirty="0" smtClean="0">
                <a:latin typeface="Arial" pitchFamily="34" charset="0"/>
                <a:cs typeface="Arial" pitchFamily="34" charset="0"/>
              </a:rPr>
              <a:t>Tisk jednotlivých částí (pero)</a:t>
            </a:r>
          </a:p>
          <a:p>
            <a:endParaRPr lang="cs-CZ" sz="2400" dirty="0">
              <a:latin typeface="Arial" pitchFamily="34" charset="0"/>
              <a:cs typeface="Arial" pitchFamily="34" charset="0"/>
            </a:endParaRPr>
          </a:p>
          <a:p>
            <a:pPr marL="285750" indent="-285750">
              <a:buFont typeface="Arial" pitchFamily="34" charset="0"/>
              <a:buChar char="•"/>
            </a:pPr>
            <a:r>
              <a:rPr lang="cs-CZ" sz="2400" dirty="0" smtClean="0">
                <a:latin typeface="Arial" pitchFamily="34" charset="0"/>
                <a:cs typeface="Arial" pitchFamily="34" charset="0"/>
              </a:rPr>
              <a:t>Inovace: Využití </a:t>
            </a:r>
            <a:r>
              <a:rPr lang="cs-CZ" sz="2400" dirty="0">
                <a:latin typeface="Arial" pitchFamily="34" charset="0"/>
                <a:cs typeface="Arial" pitchFamily="34" charset="0"/>
              </a:rPr>
              <a:t>interaktivní tabule k rozvoji matematických </a:t>
            </a:r>
            <a:r>
              <a:rPr lang="cs-CZ" sz="2400" dirty="0" smtClean="0">
                <a:latin typeface="Arial" pitchFamily="34" charset="0"/>
                <a:cs typeface="Arial" pitchFamily="34" charset="0"/>
              </a:rPr>
              <a:t>dovedností, zásady </a:t>
            </a:r>
            <a:r>
              <a:rPr lang="cs-CZ" sz="2400" dirty="0">
                <a:latin typeface="Arial" pitchFamily="34" charset="0"/>
                <a:cs typeface="Arial" pitchFamily="34" charset="0"/>
              </a:rPr>
              <a:t>slušného chování v </a:t>
            </a:r>
            <a:r>
              <a:rPr lang="cs-CZ" sz="2400" dirty="0" smtClean="0">
                <a:latin typeface="Arial" pitchFamily="34" charset="0"/>
                <a:cs typeface="Arial" pitchFamily="34" charset="0"/>
              </a:rPr>
              <a:t>obchodech.</a:t>
            </a:r>
            <a:endParaRPr lang="cs-CZ" sz="2400" dirty="0">
              <a:latin typeface="Arial" pitchFamily="34" charset="0"/>
              <a:cs typeface="Arial" pitchFamily="34" charset="0"/>
            </a:endParaRPr>
          </a:p>
          <a:p>
            <a:pPr marL="285750" indent="-285750">
              <a:buFont typeface="Arial" pitchFamily="34" charset="0"/>
              <a:buChar char="•"/>
            </a:pPr>
            <a:endParaRPr lang="cs-CZ" sz="2400" dirty="0">
              <a:latin typeface="Times New Roman" pitchFamily="18" charset="0"/>
              <a:cs typeface="Times New Roman" pitchFamily="18" charset="0"/>
            </a:endParaRPr>
          </a:p>
          <a:p>
            <a:pPr marL="285750" indent="-285750">
              <a:buFont typeface="Arial" pitchFamily="34" charset="0"/>
              <a:buChar char="•"/>
            </a:pPr>
            <a:endParaRPr lang="cs-CZ" sz="2400" dirty="0" smtClean="0">
              <a:latin typeface="Times New Roman" pitchFamily="18" charset="0"/>
              <a:cs typeface="Times New Roman" pitchFamily="18" charset="0"/>
            </a:endParaRPr>
          </a:p>
          <a:p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                   </a:t>
            </a:r>
            <a:endParaRPr lang="cs-CZ" sz="2400" dirty="0">
              <a:latin typeface="Times New Roman" pitchFamily="18" charset="0"/>
              <a:cs typeface="Times New Roman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89485437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vál 1"/>
          <p:cNvSpPr/>
          <p:nvPr/>
        </p:nvSpPr>
        <p:spPr>
          <a:xfrm>
            <a:off x="3020144" y="260648"/>
            <a:ext cx="3024336" cy="1008112"/>
          </a:xfrm>
          <a:prstGeom prst="ellipse">
            <a:avLst/>
          </a:prstGeom>
          <a:solidFill>
            <a:srgbClr val="92D050"/>
          </a:solidFill>
          <a:ln>
            <a:solidFill>
              <a:schemeClr val="accent6">
                <a:lumMod val="50000"/>
              </a:schemeClr>
            </a:solidFill>
          </a:ln>
          <a:scene3d>
            <a:camera prst="orthographicFront"/>
            <a:lightRig rig="threePt" dir="t"/>
          </a:scene3d>
          <a:sp3d>
            <a:bevelT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800" dirty="0" smtClean="0">
                <a:solidFill>
                  <a:schemeClr val="accent5">
                    <a:lumMod val="20000"/>
                    <a:lumOff val="80000"/>
                  </a:schemeClr>
                </a:solidFill>
              </a:rPr>
              <a:t>CENÍK</a:t>
            </a:r>
            <a:endParaRPr lang="cs-CZ" sz="4800" dirty="0">
              <a:solidFill>
                <a:schemeClr val="accent5">
                  <a:lumMod val="20000"/>
                  <a:lumOff val="80000"/>
                </a:schemeClr>
              </a:solidFill>
            </a:endParaRPr>
          </a:p>
        </p:txBody>
      </p:sp>
      <p:pic>
        <p:nvPicPr>
          <p:cNvPr id="1027" name="Picture 3" descr="C:\Users\Uzlíková\AppData\Local\Microsoft\Windows\Temporary Internet Files\Content.IE5\0M2ESA71\MP900422958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27560" y="3414500"/>
            <a:ext cx="560586" cy="814241"/>
          </a:xfrm>
          <a:prstGeom prst="rect">
            <a:avLst/>
          </a:prstGeom>
          <a:noFill/>
          <a:ln>
            <a:solidFill>
              <a:schemeClr val="tx2">
                <a:lumMod val="75000"/>
              </a:schemeClr>
            </a:solidFill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9" name="Picture 5" descr="C:\Users\Uzlíková\AppData\Local\Microsoft\Windows\Temporary Internet Files\Content.IE5\11LLIEOY\MC900441708[1].pn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05633" y="4441721"/>
            <a:ext cx="579512" cy="579512"/>
          </a:xfrm>
          <a:prstGeom prst="rect">
            <a:avLst/>
          </a:prstGeom>
          <a:noFill/>
          <a:ln>
            <a:solidFill>
              <a:schemeClr val="tx2">
                <a:lumMod val="75000"/>
              </a:schemeClr>
            </a:solidFill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7" name="Picture 13" descr="C:\Users\Uzlíková\AppData\Local\Microsoft\Windows\Temporary Internet Files\Content.IE5\11LLIEOY\MC900441719[1].pn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3568" y="5383039"/>
            <a:ext cx="579512" cy="579512"/>
          </a:xfrm>
          <a:prstGeom prst="rect">
            <a:avLst/>
          </a:prstGeom>
          <a:noFill/>
          <a:ln>
            <a:solidFill>
              <a:schemeClr val="tx2">
                <a:lumMod val="75000"/>
              </a:schemeClr>
            </a:solidFill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42" name="Picture 18" descr="C:\Users\Uzlíková\AppData\Local\Microsoft\Windows\Temporary Internet Files\Content.IE5\0M2ESA71\MC900441726[1].png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452616" y="3248906"/>
            <a:ext cx="822946" cy="82294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44" name="Picture 20" descr="C:\Users\Uzlíková\AppData\Local\Microsoft\Windows\Temporary Internet Files\Content.IE5\11LLIEOY\MP900309630[1].jpg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357378" y="4290471"/>
            <a:ext cx="1070606" cy="763699"/>
          </a:xfrm>
          <a:prstGeom prst="rect">
            <a:avLst/>
          </a:prstGeom>
          <a:noFill/>
          <a:ln>
            <a:solidFill>
              <a:schemeClr val="accent6">
                <a:lumMod val="75000"/>
              </a:schemeClr>
            </a:solidFill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45" name="Picture 21" descr="C:\Users\Uzlíková\AppData\Local\Microsoft\Windows\Temporary Internet Files\Content.IE5\11LLIEOY\MC900413638[2].wmf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612737" y="5195289"/>
            <a:ext cx="662825" cy="858326"/>
          </a:xfrm>
          <a:prstGeom prst="rect">
            <a:avLst/>
          </a:prstGeom>
          <a:noFill/>
          <a:ln>
            <a:solidFill>
              <a:schemeClr val="accent6">
                <a:lumMod val="75000"/>
              </a:schemeClr>
            </a:solidFill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47" name="Picture 23" descr="C:\Users\Uzlíková\AppData\Local\Microsoft\Windows\Temporary Internet Files\Content.IE5\LGLW3Q41\MP900433156[1].jpg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280885" y="3310731"/>
            <a:ext cx="977089" cy="672480"/>
          </a:xfrm>
          <a:prstGeom prst="rect">
            <a:avLst/>
          </a:prstGeom>
          <a:noFill/>
          <a:ln>
            <a:solidFill>
              <a:srgbClr val="00B050"/>
            </a:solidFill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48" name="Picture 24" descr="C:\Users\Uzlíková\AppData\Local\Microsoft\Windows\Temporary Internet Files\Content.IE5\11LLIEOY\MC900198830[1].wmf"/>
          <p:cNvPicPr>
            <a:picLocks noChangeAspect="1" noChangeArrowheads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319234" y="4505793"/>
            <a:ext cx="938740" cy="371555"/>
          </a:xfrm>
          <a:prstGeom prst="rect">
            <a:avLst/>
          </a:prstGeom>
          <a:noFill/>
          <a:ln>
            <a:solidFill>
              <a:srgbClr val="00B050"/>
            </a:solidFill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49" name="Picture 25" descr="C:\Users\Uzlíková\AppData\Local\Microsoft\Windows\Temporary Internet Files\Content.IE5\0M2ESA71\MC900352344[1].wmf"/>
          <p:cNvPicPr>
            <a:picLocks noChangeAspect="1" noChangeArrowheads="1"/>
          </p:cNvPicPr>
          <p:nvPr/>
        </p:nvPicPr>
        <p:blipFill>
          <a:blip r:embed="rId10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402606" y="5299439"/>
            <a:ext cx="733645" cy="640700"/>
          </a:xfrm>
          <a:prstGeom prst="rect">
            <a:avLst/>
          </a:prstGeom>
          <a:noFill/>
          <a:ln>
            <a:solidFill>
              <a:srgbClr val="00B050"/>
            </a:solidFill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4" name="Ovál 33"/>
          <p:cNvSpPr/>
          <p:nvPr/>
        </p:nvSpPr>
        <p:spPr>
          <a:xfrm>
            <a:off x="1336194" y="3390987"/>
            <a:ext cx="1008112" cy="625773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solidFill>
              <a:schemeClr val="tx2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dirty="0">
                <a:solidFill>
                  <a:schemeClr val="accent2">
                    <a:lumMod val="75000"/>
                  </a:schemeClr>
                </a:solidFill>
              </a:rPr>
              <a:t>3</a:t>
            </a:r>
            <a:r>
              <a:rPr lang="cs-CZ" sz="2000" dirty="0" smtClean="0">
                <a:solidFill>
                  <a:schemeClr val="accent2">
                    <a:lumMod val="75000"/>
                  </a:schemeClr>
                </a:solidFill>
              </a:rPr>
              <a:t> Kč</a:t>
            </a:r>
            <a:endParaRPr lang="cs-CZ" sz="2000" dirty="0">
              <a:solidFill>
                <a:schemeClr val="accent2">
                  <a:lumMod val="75000"/>
                </a:schemeClr>
              </a:solidFill>
            </a:endParaRPr>
          </a:p>
        </p:txBody>
      </p:sp>
      <p:sp>
        <p:nvSpPr>
          <p:cNvPr id="35" name="Ovál 34"/>
          <p:cNvSpPr/>
          <p:nvPr/>
        </p:nvSpPr>
        <p:spPr>
          <a:xfrm>
            <a:off x="1350374" y="4356914"/>
            <a:ext cx="1008112" cy="625773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solidFill>
              <a:schemeClr val="tx2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dirty="0" smtClean="0">
                <a:solidFill>
                  <a:schemeClr val="accent2">
                    <a:lumMod val="75000"/>
                  </a:schemeClr>
                </a:solidFill>
              </a:rPr>
              <a:t>2 Kč</a:t>
            </a:r>
            <a:endParaRPr lang="cs-CZ" sz="2000" dirty="0">
              <a:solidFill>
                <a:schemeClr val="accent2">
                  <a:lumMod val="75000"/>
                </a:schemeClr>
              </a:solidFill>
            </a:endParaRPr>
          </a:p>
        </p:txBody>
      </p:sp>
      <p:sp>
        <p:nvSpPr>
          <p:cNvPr id="36" name="Ovál 35"/>
          <p:cNvSpPr/>
          <p:nvPr/>
        </p:nvSpPr>
        <p:spPr>
          <a:xfrm>
            <a:off x="1343994" y="5359909"/>
            <a:ext cx="1008112" cy="625773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solidFill>
              <a:schemeClr val="tx2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dirty="0">
                <a:solidFill>
                  <a:schemeClr val="accent2">
                    <a:lumMod val="75000"/>
                  </a:schemeClr>
                </a:solidFill>
              </a:rPr>
              <a:t>1</a:t>
            </a:r>
            <a:r>
              <a:rPr lang="cs-CZ" sz="2000" dirty="0" smtClean="0">
                <a:solidFill>
                  <a:schemeClr val="accent2">
                    <a:lumMod val="75000"/>
                  </a:schemeClr>
                </a:solidFill>
              </a:rPr>
              <a:t> Kč</a:t>
            </a:r>
            <a:endParaRPr lang="cs-CZ" sz="2000" dirty="0">
              <a:solidFill>
                <a:schemeClr val="accent2">
                  <a:lumMod val="75000"/>
                </a:schemeClr>
              </a:solidFill>
            </a:endParaRPr>
          </a:p>
        </p:txBody>
      </p:sp>
      <p:sp>
        <p:nvSpPr>
          <p:cNvPr id="37" name="Ovál 36"/>
          <p:cNvSpPr/>
          <p:nvPr/>
        </p:nvSpPr>
        <p:spPr>
          <a:xfrm>
            <a:off x="4427984" y="5383039"/>
            <a:ext cx="1008112" cy="625773"/>
          </a:xfrm>
          <a:prstGeom prst="ellipse">
            <a:avLst/>
          </a:prstGeom>
          <a:solidFill>
            <a:schemeClr val="accent4">
              <a:lumMod val="20000"/>
              <a:lumOff val="80000"/>
            </a:schemeClr>
          </a:solidFill>
          <a:ln>
            <a:solidFill>
              <a:schemeClr val="accent6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dirty="0">
                <a:solidFill>
                  <a:schemeClr val="accent2">
                    <a:lumMod val="75000"/>
                  </a:schemeClr>
                </a:solidFill>
              </a:rPr>
              <a:t>3</a:t>
            </a:r>
            <a:r>
              <a:rPr lang="cs-CZ" sz="2000" dirty="0" smtClean="0">
                <a:solidFill>
                  <a:schemeClr val="accent2">
                    <a:lumMod val="75000"/>
                  </a:schemeClr>
                </a:solidFill>
              </a:rPr>
              <a:t> Kč</a:t>
            </a:r>
            <a:endParaRPr lang="cs-CZ" sz="2000" dirty="0">
              <a:solidFill>
                <a:schemeClr val="accent2">
                  <a:lumMod val="75000"/>
                </a:schemeClr>
              </a:solidFill>
            </a:endParaRPr>
          </a:p>
        </p:txBody>
      </p:sp>
      <p:sp>
        <p:nvSpPr>
          <p:cNvPr id="38" name="Ovál 37"/>
          <p:cNvSpPr/>
          <p:nvPr/>
        </p:nvSpPr>
        <p:spPr>
          <a:xfrm>
            <a:off x="4427984" y="4290471"/>
            <a:ext cx="1008112" cy="625773"/>
          </a:xfrm>
          <a:prstGeom prst="ellipse">
            <a:avLst/>
          </a:prstGeom>
          <a:solidFill>
            <a:schemeClr val="accent4">
              <a:lumMod val="20000"/>
              <a:lumOff val="80000"/>
            </a:schemeClr>
          </a:solidFill>
          <a:ln>
            <a:solidFill>
              <a:schemeClr val="accent6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dirty="0" smtClean="0">
                <a:solidFill>
                  <a:schemeClr val="accent2">
                    <a:lumMod val="75000"/>
                  </a:schemeClr>
                </a:solidFill>
              </a:rPr>
              <a:t>2 Kč</a:t>
            </a:r>
            <a:endParaRPr lang="cs-CZ" sz="2000" dirty="0">
              <a:solidFill>
                <a:schemeClr val="accent2">
                  <a:lumMod val="75000"/>
                </a:schemeClr>
              </a:solidFill>
            </a:endParaRPr>
          </a:p>
        </p:txBody>
      </p:sp>
      <p:sp>
        <p:nvSpPr>
          <p:cNvPr id="39" name="Ovál 38"/>
          <p:cNvSpPr/>
          <p:nvPr/>
        </p:nvSpPr>
        <p:spPr>
          <a:xfrm>
            <a:off x="4427984" y="3356457"/>
            <a:ext cx="1008112" cy="625773"/>
          </a:xfrm>
          <a:prstGeom prst="ellipse">
            <a:avLst/>
          </a:prstGeom>
          <a:solidFill>
            <a:schemeClr val="accent4">
              <a:lumMod val="20000"/>
              <a:lumOff val="80000"/>
            </a:schemeClr>
          </a:solidFill>
          <a:ln>
            <a:solidFill>
              <a:schemeClr val="accent6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dirty="0">
                <a:solidFill>
                  <a:schemeClr val="accent2">
                    <a:lumMod val="75000"/>
                  </a:schemeClr>
                </a:solidFill>
              </a:rPr>
              <a:t>6</a:t>
            </a:r>
            <a:r>
              <a:rPr lang="cs-CZ" sz="2000" dirty="0" smtClean="0">
                <a:solidFill>
                  <a:schemeClr val="accent2">
                    <a:lumMod val="75000"/>
                  </a:schemeClr>
                </a:solidFill>
              </a:rPr>
              <a:t> Kč</a:t>
            </a:r>
            <a:endParaRPr lang="cs-CZ" sz="2000" dirty="0">
              <a:solidFill>
                <a:schemeClr val="accent2">
                  <a:lumMod val="75000"/>
                </a:schemeClr>
              </a:solidFill>
            </a:endParaRPr>
          </a:p>
        </p:txBody>
      </p:sp>
      <p:sp>
        <p:nvSpPr>
          <p:cNvPr id="40" name="Ovál 39"/>
          <p:cNvSpPr/>
          <p:nvPr/>
        </p:nvSpPr>
        <p:spPr>
          <a:xfrm>
            <a:off x="7308304" y="5330641"/>
            <a:ext cx="1080120" cy="625773"/>
          </a:xfrm>
          <a:prstGeom prst="ellipse">
            <a:avLst/>
          </a:prstGeom>
          <a:solidFill>
            <a:schemeClr val="accent3">
              <a:lumMod val="40000"/>
              <a:lumOff val="60000"/>
            </a:schemeClr>
          </a:solidFill>
          <a:ln>
            <a:solidFill>
              <a:srgbClr val="00B05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dirty="0">
                <a:solidFill>
                  <a:schemeClr val="accent2">
                    <a:lumMod val="75000"/>
                  </a:schemeClr>
                </a:solidFill>
              </a:rPr>
              <a:t>4</a:t>
            </a:r>
            <a:r>
              <a:rPr lang="cs-CZ" sz="2000" dirty="0" smtClean="0">
                <a:solidFill>
                  <a:schemeClr val="accent2">
                    <a:lumMod val="75000"/>
                  </a:schemeClr>
                </a:solidFill>
              </a:rPr>
              <a:t> Kč</a:t>
            </a:r>
            <a:endParaRPr lang="cs-CZ" sz="2000" dirty="0">
              <a:solidFill>
                <a:schemeClr val="accent2">
                  <a:lumMod val="75000"/>
                </a:schemeClr>
              </a:solidFill>
            </a:endParaRPr>
          </a:p>
        </p:txBody>
      </p:sp>
      <p:sp>
        <p:nvSpPr>
          <p:cNvPr id="41" name="Ovál 40"/>
          <p:cNvSpPr/>
          <p:nvPr/>
        </p:nvSpPr>
        <p:spPr>
          <a:xfrm>
            <a:off x="7308304" y="4395460"/>
            <a:ext cx="1080120" cy="625773"/>
          </a:xfrm>
          <a:prstGeom prst="ellipse">
            <a:avLst/>
          </a:prstGeom>
          <a:solidFill>
            <a:schemeClr val="accent3">
              <a:lumMod val="40000"/>
              <a:lumOff val="60000"/>
            </a:schemeClr>
          </a:solidFill>
          <a:ln>
            <a:solidFill>
              <a:srgbClr val="00B05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dirty="0">
                <a:solidFill>
                  <a:schemeClr val="accent2">
                    <a:lumMod val="75000"/>
                  </a:schemeClr>
                </a:solidFill>
              </a:rPr>
              <a:t>9</a:t>
            </a:r>
            <a:r>
              <a:rPr lang="cs-CZ" sz="2000" dirty="0" smtClean="0">
                <a:solidFill>
                  <a:schemeClr val="accent2">
                    <a:lumMod val="75000"/>
                  </a:schemeClr>
                </a:solidFill>
              </a:rPr>
              <a:t> Kč</a:t>
            </a:r>
            <a:endParaRPr lang="cs-CZ" sz="2000" dirty="0">
              <a:solidFill>
                <a:schemeClr val="accent2">
                  <a:lumMod val="75000"/>
                </a:schemeClr>
              </a:solidFill>
            </a:endParaRPr>
          </a:p>
        </p:txBody>
      </p:sp>
      <p:sp>
        <p:nvSpPr>
          <p:cNvPr id="42" name="Ovál 41"/>
          <p:cNvSpPr/>
          <p:nvPr/>
        </p:nvSpPr>
        <p:spPr>
          <a:xfrm>
            <a:off x="7308304" y="3357438"/>
            <a:ext cx="1080120" cy="625773"/>
          </a:xfrm>
          <a:prstGeom prst="ellipse">
            <a:avLst/>
          </a:prstGeom>
          <a:solidFill>
            <a:schemeClr val="accent3">
              <a:lumMod val="40000"/>
              <a:lumOff val="60000"/>
            </a:schemeClr>
          </a:solidFill>
          <a:ln>
            <a:solidFill>
              <a:srgbClr val="00B05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dirty="0" smtClean="0">
                <a:solidFill>
                  <a:schemeClr val="accent2">
                    <a:lumMod val="75000"/>
                  </a:schemeClr>
                </a:solidFill>
              </a:rPr>
              <a:t>10 Kč</a:t>
            </a:r>
            <a:endParaRPr lang="cs-CZ" sz="2000" dirty="0">
              <a:solidFill>
                <a:schemeClr val="accent2">
                  <a:lumMod val="75000"/>
                </a:schemeClr>
              </a:solidFill>
            </a:endParaRPr>
          </a:p>
        </p:txBody>
      </p:sp>
      <p:sp>
        <p:nvSpPr>
          <p:cNvPr id="4" name="Obdélník 3"/>
          <p:cNvSpPr/>
          <p:nvPr/>
        </p:nvSpPr>
        <p:spPr>
          <a:xfrm>
            <a:off x="780753" y="2559968"/>
            <a:ext cx="1872208" cy="360040"/>
          </a:xfrm>
          <a:prstGeom prst="rect">
            <a:avLst/>
          </a:prstGeom>
          <a:solidFill>
            <a:schemeClr val="accent2">
              <a:lumMod val="20000"/>
              <a:lumOff val="80000"/>
            </a:schemeClr>
          </a:solidFill>
          <a:ln>
            <a:solidFill>
              <a:srgbClr val="00206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45" name="Obdélník 44"/>
          <p:cNvSpPr/>
          <p:nvPr/>
        </p:nvSpPr>
        <p:spPr>
          <a:xfrm>
            <a:off x="3563888" y="2559968"/>
            <a:ext cx="1872208" cy="360040"/>
          </a:xfrm>
          <a:prstGeom prst="rect">
            <a:avLst/>
          </a:prstGeom>
          <a:solidFill>
            <a:schemeClr val="accent4">
              <a:lumMod val="20000"/>
              <a:lumOff val="80000"/>
            </a:schemeClr>
          </a:solidFill>
          <a:ln>
            <a:solidFill>
              <a:schemeClr val="accent6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46" name="Obdélník 45"/>
          <p:cNvSpPr/>
          <p:nvPr/>
        </p:nvSpPr>
        <p:spPr>
          <a:xfrm>
            <a:off x="6276016" y="2559968"/>
            <a:ext cx="1872208" cy="360040"/>
          </a:xfrm>
          <a:prstGeom prst="rect">
            <a:avLst/>
          </a:prstGeom>
          <a:solidFill>
            <a:schemeClr val="accent3">
              <a:lumMod val="40000"/>
              <a:lumOff val="60000"/>
            </a:schemeClr>
          </a:solidFill>
          <a:ln>
            <a:solidFill>
              <a:srgbClr val="00B05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5" name="Šipka dolů 4"/>
          <p:cNvSpPr/>
          <p:nvPr/>
        </p:nvSpPr>
        <p:spPr>
          <a:xfrm>
            <a:off x="1403648" y="1412776"/>
            <a:ext cx="6192688" cy="1008112"/>
          </a:xfrm>
          <a:prstGeom prst="downArrow">
            <a:avLst/>
          </a:prstGeom>
          <a:solidFill>
            <a:schemeClr val="accent6">
              <a:lumMod val="60000"/>
              <a:lumOff val="40000"/>
            </a:schemeClr>
          </a:solidFill>
          <a:ln>
            <a:solidFill>
              <a:schemeClr val="accent6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dirty="0" smtClean="0">
                <a:solidFill>
                  <a:schemeClr val="accent2">
                    <a:lumMod val="75000"/>
                  </a:schemeClr>
                </a:solidFill>
              </a:rPr>
              <a:t>DOPLŇ   NÁZEV               OBCHODU</a:t>
            </a:r>
            <a:endParaRPr lang="cs-CZ" sz="2000" dirty="0">
              <a:solidFill>
                <a:schemeClr val="accent2">
                  <a:lumMod val="75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34676764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2327734" y="476672"/>
            <a:ext cx="5616624" cy="792088"/>
          </a:xfrm>
          <a:prstGeom prst="rect">
            <a:avLst/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chemeClr val="accent2">
                    <a:lumMod val="75000"/>
                  </a:schemeClr>
                </a:solidFill>
              </a:rPr>
              <a:t>Nakupuj  zboží v jednotlivých obchodech.</a:t>
            </a:r>
          </a:p>
          <a:p>
            <a:pPr algn="ctr"/>
            <a:r>
              <a:rPr lang="cs-CZ" sz="2400" dirty="0" smtClean="0">
                <a:solidFill>
                  <a:schemeClr val="accent2">
                    <a:lumMod val="75000"/>
                  </a:schemeClr>
                </a:solidFill>
              </a:rPr>
              <a:t>Příklady zapisuj do tabulky.</a:t>
            </a:r>
            <a:endParaRPr lang="cs-CZ" sz="2400" dirty="0">
              <a:solidFill>
                <a:schemeClr val="accent2">
                  <a:lumMod val="75000"/>
                </a:schemeClr>
              </a:solidFill>
            </a:endParaRPr>
          </a:p>
        </p:txBody>
      </p:sp>
      <p:sp>
        <p:nvSpPr>
          <p:cNvPr id="3" name="Ovál 2"/>
          <p:cNvSpPr/>
          <p:nvPr/>
        </p:nvSpPr>
        <p:spPr>
          <a:xfrm>
            <a:off x="3893908" y="1556792"/>
            <a:ext cx="2484276" cy="648072"/>
          </a:xfrm>
          <a:prstGeom prst="ellipse">
            <a:avLst/>
          </a:prstGeom>
          <a:ln/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800" dirty="0" smtClean="0"/>
              <a:t>Máš 10 Kč.</a:t>
            </a:r>
            <a:endParaRPr lang="cs-CZ" sz="2800" dirty="0"/>
          </a:p>
        </p:txBody>
      </p:sp>
      <p:sp>
        <p:nvSpPr>
          <p:cNvPr id="7" name="Obdélník 6"/>
          <p:cNvSpPr/>
          <p:nvPr/>
        </p:nvSpPr>
        <p:spPr>
          <a:xfrm>
            <a:off x="5523402" y="5805628"/>
            <a:ext cx="1507182" cy="396724"/>
          </a:xfrm>
          <a:prstGeom prst="rect">
            <a:avLst/>
          </a:prstGeom>
          <a:solidFill>
            <a:schemeClr val="bg1"/>
          </a:solidFill>
          <a:ln>
            <a:solidFill>
              <a:srgbClr val="00206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1</a:t>
            </a:r>
            <a:endParaRPr lang="cs-CZ" dirty="0">
              <a:solidFill>
                <a:srgbClr val="FF0000"/>
              </a:solidFill>
            </a:endParaRPr>
          </a:p>
          <a:p>
            <a:pPr algn="ctr"/>
            <a:endParaRPr lang="cs-CZ" dirty="0"/>
          </a:p>
        </p:txBody>
      </p:sp>
      <p:sp>
        <p:nvSpPr>
          <p:cNvPr id="16" name="Obdélník 15"/>
          <p:cNvSpPr/>
          <p:nvPr/>
        </p:nvSpPr>
        <p:spPr>
          <a:xfrm>
            <a:off x="5523402" y="5450329"/>
            <a:ext cx="1507182" cy="348605"/>
          </a:xfrm>
          <a:prstGeom prst="rect">
            <a:avLst/>
          </a:prstGeom>
          <a:solidFill>
            <a:schemeClr val="bg1"/>
          </a:solidFill>
          <a:ln>
            <a:solidFill>
              <a:srgbClr val="00206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17" name="Obdélník 16"/>
          <p:cNvSpPr/>
          <p:nvPr/>
        </p:nvSpPr>
        <p:spPr>
          <a:xfrm>
            <a:off x="5523402" y="5104800"/>
            <a:ext cx="1507182" cy="348605"/>
          </a:xfrm>
          <a:prstGeom prst="rect">
            <a:avLst/>
          </a:prstGeom>
          <a:solidFill>
            <a:schemeClr val="bg1"/>
          </a:solidFill>
          <a:ln>
            <a:solidFill>
              <a:srgbClr val="00206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18" name="Obdélník 17"/>
          <p:cNvSpPr/>
          <p:nvPr/>
        </p:nvSpPr>
        <p:spPr>
          <a:xfrm>
            <a:off x="5523402" y="4756195"/>
            <a:ext cx="1507182" cy="348605"/>
          </a:xfrm>
          <a:prstGeom prst="rect">
            <a:avLst/>
          </a:prstGeom>
          <a:solidFill>
            <a:schemeClr val="bg1"/>
          </a:solidFill>
          <a:ln>
            <a:solidFill>
              <a:srgbClr val="00206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20" name="Obdélník 19"/>
          <p:cNvSpPr/>
          <p:nvPr/>
        </p:nvSpPr>
        <p:spPr>
          <a:xfrm>
            <a:off x="5523402" y="4059752"/>
            <a:ext cx="1507182" cy="348605"/>
          </a:xfrm>
          <a:prstGeom prst="rect">
            <a:avLst/>
          </a:prstGeom>
          <a:solidFill>
            <a:schemeClr val="bg1"/>
          </a:solidFill>
          <a:ln>
            <a:solidFill>
              <a:srgbClr val="00206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21" name="Obdélník 20"/>
          <p:cNvSpPr/>
          <p:nvPr/>
        </p:nvSpPr>
        <p:spPr>
          <a:xfrm>
            <a:off x="5523402" y="4407590"/>
            <a:ext cx="1507182" cy="348605"/>
          </a:xfrm>
          <a:prstGeom prst="rect">
            <a:avLst/>
          </a:prstGeom>
          <a:solidFill>
            <a:schemeClr val="bg1"/>
          </a:solidFill>
          <a:ln>
            <a:solidFill>
              <a:srgbClr val="00206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38" name="Obdélník 37"/>
          <p:cNvSpPr/>
          <p:nvPr/>
        </p:nvSpPr>
        <p:spPr>
          <a:xfrm>
            <a:off x="3155826" y="2564904"/>
            <a:ext cx="3960440" cy="504056"/>
          </a:xfrm>
          <a:prstGeom prst="rect">
            <a:avLst/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chemeClr val="accent2">
                    <a:lumMod val="75000"/>
                  </a:schemeClr>
                </a:solidFill>
              </a:rPr>
              <a:t>Kolik Kč dostaneš zpět?</a:t>
            </a:r>
            <a:endParaRPr lang="cs-CZ" sz="2400" dirty="0">
              <a:solidFill>
                <a:schemeClr val="accent2">
                  <a:lumMod val="75000"/>
                </a:schemeClr>
              </a:solidFill>
            </a:endParaRPr>
          </a:p>
        </p:txBody>
      </p:sp>
      <p:pic>
        <p:nvPicPr>
          <p:cNvPr id="41" name="Picture 3" descr="C:\Users\Uzlíková\AppData\Local\Microsoft\Windows\Temporary Internet Files\Content.IE5\0M2ESA71\MP900422958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568202" y="3655140"/>
            <a:ext cx="560586" cy="814241"/>
          </a:xfrm>
          <a:prstGeom prst="rect">
            <a:avLst/>
          </a:prstGeom>
          <a:noFill/>
          <a:ln>
            <a:solidFill>
              <a:schemeClr val="tx2">
                <a:lumMod val="75000"/>
              </a:schemeClr>
            </a:solidFill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2" name="Picture 5" descr="C:\Users\Uzlíková\AppData\Local\Microsoft\Windows\Temporary Internet Files\Content.IE5\11LLIEOY\MC900441708[1].pn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568202" y="4693860"/>
            <a:ext cx="579512" cy="579512"/>
          </a:xfrm>
          <a:prstGeom prst="rect">
            <a:avLst/>
          </a:prstGeom>
          <a:noFill/>
          <a:ln>
            <a:solidFill>
              <a:schemeClr val="tx2">
                <a:lumMod val="75000"/>
              </a:schemeClr>
            </a:solidFill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3" name="Picture 13" descr="C:\Users\Uzlíková\AppData\Local\Microsoft\Windows\Temporary Internet Files\Content.IE5\11LLIEOY\MC900441719[1].pn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568202" y="5622840"/>
            <a:ext cx="579512" cy="579512"/>
          </a:xfrm>
          <a:prstGeom prst="rect">
            <a:avLst/>
          </a:prstGeom>
          <a:noFill/>
          <a:ln>
            <a:solidFill>
              <a:schemeClr val="tx2">
                <a:lumMod val="75000"/>
              </a:schemeClr>
            </a:solidFill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4" name="Ovál 43"/>
          <p:cNvSpPr/>
          <p:nvPr/>
        </p:nvSpPr>
        <p:spPr>
          <a:xfrm>
            <a:off x="2147714" y="3821620"/>
            <a:ext cx="1008112" cy="625773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solidFill>
              <a:schemeClr val="tx2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dirty="0">
                <a:solidFill>
                  <a:schemeClr val="accent2">
                    <a:lumMod val="75000"/>
                  </a:schemeClr>
                </a:solidFill>
              </a:rPr>
              <a:t>3</a:t>
            </a:r>
            <a:r>
              <a:rPr lang="cs-CZ" sz="2000" dirty="0" smtClean="0">
                <a:solidFill>
                  <a:schemeClr val="accent2">
                    <a:lumMod val="75000"/>
                  </a:schemeClr>
                </a:solidFill>
              </a:rPr>
              <a:t> Kč</a:t>
            </a:r>
            <a:endParaRPr lang="cs-CZ" sz="2000" dirty="0">
              <a:solidFill>
                <a:schemeClr val="accent2">
                  <a:lumMod val="75000"/>
                </a:schemeClr>
              </a:solidFill>
            </a:endParaRPr>
          </a:p>
        </p:txBody>
      </p:sp>
      <p:sp>
        <p:nvSpPr>
          <p:cNvPr id="45" name="Ovál 44"/>
          <p:cNvSpPr/>
          <p:nvPr/>
        </p:nvSpPr>
        <p:spPr>
          <a:xfrm>
            <a:off x="2147714" y="4617610"/>
            <a:ext cx="1008112" cy="625773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solidFill>
              <a:schemeClr val="tx2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dirty="0" smtClean="0">
                <a:solidFill>
                  <a:schemeClr val="accent2">
                    <a:lumMod val="75000"/>
                  </a:schemeClr>
                </a:solidFill>
              </a:rPr>
              <a:t>2 Kč</a:t>
            </a:r>
            <a:endParaRPr lang="cs-CZ" sz="2000" dirty="0">
              <a:solidFill>
                <a:schemeClr val="accent2">
                  <a:lumMod val="75000"/>
                </a:schemeClr>
              </a:solidFill>
            </a:endParaRPr>
          </a:p>
        </p:txBody>
      </p:sp>
      <p:sp>
        <p:nvSpPr>
          <p:cNvPr id="46" name="Ovál 45"/>
          <p:cNvSpPr/>
          <p:nvPr/>
        </p:nvSpPr>
        <p:spPr>
          <a:xfrm>
            <a:off x="2147714" y="5486047"/>
            <a:ext cx="1008112" cy="625773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solidFill>
              <a:schemeClr val="tx2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dirty="0">
                <a:solidFill>
                  <a:schemeClr val="accent2">
                    <a:lumMod val="75000"/>
                  </a:schemeClr>
                </a:solidFill>
              </a:rPr>
              <a:t>1</a:t>
            </a:r>
            <a:r>
              <a:rPr lang="cs-CZ" sz="2000" dirty="0" smtClean="0">
                <a:solidFill>
                  <a:schemeClr val="accent2">
                    <a:lumMod val="75000"/>
                  </a:schemeClr>
                </a:solidFill>
              </a:rPr>
              <a:t> Kč</a:t>
            </a:r>
            <a:endParaRPr lang="cs-CZ" sz="2000" dirty="0">
              <a:solidFill>
                <a:schemeClr val="accent2">
                  <a:lumMod val="75000"/>
                </a:schemeClr>
              </a:solidFill>
            </a:endParaRPr>
          </a:p>
        </p:txBody>
      </p:sp>
      <p:sp>
        <p:nvSpPr>
          <p:cNvPr id="47" name="Obdélník 46"/>
          <p:cNvSpPr/>
          <p:nvPr/>
        </p:nvSpPr>
        <p:spPr>
          <a:xfrm>
            <a:off x="4199942" y="3405273"/>
            <a:ext cx="1872208" cy="360040"/>
          </a:xfrm>
          <a:prstGeom prst="rect">
            <a:avLst/>
          </a:prstGeom>
          <a:solidFill>
            <a:schemeClr val="accent2">
              <a:lumMod val="20000"/>
              <a:lumOff val="80000"/>
            </a:schemeClr>
          </a:solidFill>
          <a:ln>
            <a:solidFill>
              <a:srgbClr val="00206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rgbClr val="002060"/>
                </a:solidFill>
              </a:rPr>
              <a:t>OVOCE</a:t>
            </a:r>
            <a:endParaRPr lang="cs-CZ" sz="2400" dirty="0">
              <a:solidFill>
                <a:srgbClr val="00206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4496307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5538031" y="3792731"/>
            <a:ext cx="1507182" cy="348605"/>
          </a:xfrm>
          <a:prstGeom prst="rect">
            <a:avLst/>
          </a:prstGeom>
          <a:solidFill>
            <a:schemeClr val="bg1"/>
          </a:solidFill>
          <a:ln>
            <a:solidFill>
              <a:schemeClr val="accent6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sz="2000" dirty="0">
              <a:solidFill>
                <a:schemeClr val="accent6">
                  <a:lumMod val="75000"/>
                </a:schemeClr>
              </a:solidFill>
            </a:endParaRPr>
          </a:p>
        </p:txBody>
      </p:sp>
      <p:sp>
        <p:nvSpPr>
          <p:cNvPr id="3" name="Obdélník 2"/>
          <p:cNvSpPr/>
          <p:nvPr/>
        </p:nvSpPr>
        <p:spPr>
          <a:xfrm>
            <a:off x="5538031" y="4145865"/>
            <a:ext cx="1507182" cy="348605"/>
          </a:xfrm>
          <a:prstGeom prst="rect">
            <a:avLst/>
          </a:prstGeom>
          <a:solidFill>
            <a:schemeClr val="bg1"/>
          </a:solidFill>
          <a:ln>
            <a:solidFill>
              <a:schemeClr val="accent6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" name="Obdélník 3"/>
          <p:cNvSpPr/>
          <p:nvPr/>
        </p:nvSpPr>
        <p:spPr>
          <a:xfrm>
            <a:off x="5538031" y="4494470"/>
            <a:ext cx="1507182" cy="348605"/>
          </a:xfrm>
          <a:prstGeom prst="rect">
            <a:avLst/>
          </a:prstGeom>
          <a:solidFill>
            <a:schemeClr val="bg1"/>
          </a:solidFill>
          <a:ln>
            <a:solidFill>
              <a:schemeClr val="accent6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Obdélník 4"/>
          <p:cNvSpPr/>
          <p:nvPr/>
        </p:nvSpPr>
        <p:spPr>
          <a:xfrm>
            <a:off x="5538031" y="4816109"/>
            <a:ext cx="1507182" cy="348605"/>
          </a:xfrm>
          <a:prstGeom prst="rect">
            <a:avLst/>
          </a:prstGeom>
          <a:solidFill>
            <a:schemeClr val="bg1"/>
          </a:solidFill>
          <a:ln>
            <a:solidFill>
              <a:schemeClr val="accent6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Obdélník 5"/>
          <p:cNvSpPr/>
          <p:nvPr/>
        </p:nvSpPr>
        <p:spPr>
          <a:xfrm>
            <a:off x="5538031" y="5152397"/>
            <a:ext cx="1507182" cy="348605"/>
          </a:xfrm>
          <a:prstGeom prst="rect">
            <a:avLst/>
          </a:prstGeom>
          <a:solidFill>
            <a:schemeClr val="bg1"/>
          </a:solidFill>
          <a:ln>
            <a:solidFill>
              <a:schemeClr val="accent6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Obdélník 6"/>
          <p:cNvSpPr/>
          <p:nvPr/>
        </p:nvSpPr>
        <p:spPr>
          <a:xfrm>
            <a:off x="5538031" y="5494624"/>
            <a:ext cx="1507182" cy="348605"/>
          </a:xfrm>
          <a:prstGeom prst="rect">
            <a:avLst/>
          </a:prstGeom>
          <a:solidFill>
            <a:schemeClr val="bg1"/>
          </a:solidFill>
          <a:ln>
            <a:solidFill>
              <a:schemeClr val="accent6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Obdélník 7"/>
          <p:cNvSpPr/>
          <p:nvPr/>
        </p:nvSpPr>
        <p:spPr>
          <a:xfrm>
            <a:off x="5538031" y="5843229"/>
            <a:ext cx="1507182" cy="348605"/>
          </a:xfrm>
          <a:prstGeom prst="rect">
            <a:avLst/>
          </a:prstGeom>
          <a:solidFill>
            <a:schemeClr val="bg1"/>
          </a:solidFill>
          <a:ln>
            <a:solidFill>
              <a:schemeClr val="accent6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Ovál 8"/>
          <p:cNvSpPr/>
          <p:nvPr/>
        </p:nvSpPr>
        <p:spPr>
          <a:xfrm>
            <a:off x="3807346" y="908745"/>
            <a:ext cx="2484276" cy="648072"/>
          </a:xfrm>
          <a:prstGeom prst="ellipse">
            <a:avLst/>
          </a:prstGeom>
          <a:ln/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800" dirty="0" smtClean="0"/>
              <a:t>Máš 10 Kč.</a:t>
            </a:r>
            <a:endParaRPr lang="cs-CZ" sz="2800" dirty="0"/>
          </a:p>
        </p:txBody>
      </p:sp>
      <p:sp>
        <p:nvSpPr>
          <p:cNvPr id="11" name="Obdélník 10"/>
          <p:cNvSpPr/>
          <p:nvPr/>
        </p:nvSpPr>
        <p:spPr>
          <a:xfrm>
            <a:off x="3076854" y="1988840"/>
            <a:ext cx="3960440" cy="504056"/>
          </a:xfrm>
          <a:prstGeom prst="rect">
            <a:avLst/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chemeClr val="accent2">
                    <a:lumMod val="75000"/>
                  </a:schemeClr>
                </a:solidFill>
              </a:rPr>
              <a:t>Kolik Kč dostaneš zpět?</a:t>
            </a:r>
            <a:endParaRPr lang="cs-CZ" sz="2400" dirty="0">
              <a:solidFill>
                <a:schemeClr val="accent2">
                  <a:lumMod val="75000"/>
                </a:schemeClr>
              </a:solidFill>
            </a:endParaRPr>
          </a:p>
        </p:txBody>
      </p:sp>
      <p:pic>
        <p:nvPicPr>
          <p:cNvPr id="12" name="Picture 18" descr="C:\Users\Uzlíková\AppData\Local\Microsoft\Windows\Temporary Internet Files\Content.IE5\0M2ESA71\MC900441726[1].pn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11733" y="3649844"/>
            <a:ext cx="822946" cy="82294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3" name="Picture 20" descr="C:\Users\Uzlíková\AppData\Local\Microsoft\Windows\Temporary Internet Files\Content.IE5\11LLIEOY\MP900309630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76430" y="4698332"/>
            <a:ext cx="1070606" cy="763699"/>
          </a:xfrm>
          <a:prstGeom prst="rect">
            <a:avLst/>
          </a:prstGeom>
          <a:noFill/>
          <a:ln>
            <a:solidFill>
              <a:schemeClr val="accent6">
                <a:lumMod val="75000"/>
              </a:schemeClr>
            </a:solidFill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4" name="Picture 21" descr="C:\Users\Uzlíková\AppData\Local\Microsoft\Windows\Temporary Internet Files\Content.IE5\11LLIEOY\MC900413638[2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553519" y="5662626"/>
            <a:ext cx="662825" cy="858326"/>
          </a:xfrm>
          <a:prstGeom prst="rect">
            <a:avLst/>
          </a:prstGeom>
          <a:noFill/>
          <a:ln>
            <a:solidFill>
              <a:schemeClr val="accent6">
                <a:lumMod val="75000"/>
              </a:schemeClr>
            </a:solidFill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5" name="Ovál 14"/>
          <p:cNvSpPr/>
          <p:nvPr/>
        </p:nvSpPr>
        <p:spPr>
          <a:xfrm>
            <a:off x="2293909" y="5895179"/>
            <a:ext cx="1008112" cy="625773"/>
          </a:xfrm>
          <a:prstGeom prst="ellipse">
            <a:avLst/>
          </a:prstGeom>
          <a:solidFill>
            <a:schemeClr val="accent4">
              <a:lumMod val="20000"/>
              <a:lumOff val="80000"/>
            </a:schemeClr>
          </a:solidFill>
          <a:ln>
            <a:solidFill>
              <a:schemeClr val="accent6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dirty="0">
                <a:solidFill>
                  <a:schemeClr val="accent2">
                    <a:lumMod val="75000"/>
                  </a:schemeClr>
                </a:solidFill>
              </a:rPr>
              <a:t>3</a:t>
            </a:r>
            <a:r>
              <a:rPr lang="cs-CZ" sz="2000" dirty="0" smtClean="0">
                <a:solidFill>
                  <a:schemeClr val="accent2">
                    <a:lumMod val="75000"/>
                  </a:schemeClr>
                </a:solidFill>
              </a:rPr>
              <a:t> Kč</a:t>
            </a:r>
            <a:endParaRPr lang="cs-CZ" sz="2000" dirty="0">
              <a:solidFill>
                <a:schemeClr val="accent2">
                  <a:lumMod val="75000"/>
                </a:schemeClr>
              </a:solidFill>
            </a:endParaRPr>
          </a:p>
        </p:txBody>
      </p:sp>
      <p:sp>
        <p:nvSpPr>
          <p:cNvPr id="16" name="Ovál 15"/>
          <p:cNvSpPr/>
          <p:nvPr/>
        </p:nvSpPr>
        <p:spPr>
          <a:xfrm>
            <a:off x="2293909" y="4767294"/>
            <a:ext cx="1008112" cy="625773"/>
          </a:xfrm>
          <a:prstGeom prst="ellipse">
            <a:avLst/>
          </a:prstGeom>
          <a:solidFill>
            <a:schemeClr val="accent4">
              <a:lumMod val="20000"/>
              <a:lumOff val="80000"/>
            </a:schemeClr>
          </a:solidFill>
          <a:ln>
            <a:solidFill>
              <a:schemeClr val="accent6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dirty="0" smtClean="0">
                <a:solidFill>
                  <a:schemeClr val="accent2">
                    <a:lumMod val="75000"/>
                  </a:schemeClr>
                </a:solidFill>
              </a:rPr>
              <a:t>2 Kč</a:t>
            </a:r>
            <a:endParaRPr lang="cs-CZ" sz="2000" dirty="0">
              <a:solidFill>
                <a:schemeClr val="accent2">
                  <a:lumMod val="75000"/>
                </a:schemeClr>
              </a:solidFill>
            </a:endParaRPr>
          </a:p>
        </p:txBody>
      </p:sp>
      <p:sp>
        <p:nvSpPr>
          <p:cNvPr id="17" name="Ovál 16"/>
          <p:cNvSpPr/>
          <p:nvPr/>
        </p:nvSpPr>
        <p:spPr>
          <a:xfrm>
            <a:off x="2293909" y="3739643"/>
            <a:ext cx="1008112" cy="625773"/>
          </a:xfrm>
          <a:prstGeom prst="ellipse">
            <a:avLst/>
          </a:prstGeom>
          <a:solidFill>
            <a:schemeClr val="accent4">
              <a:lumMod val="20000"/>
              <a:lumOff val="80000"/>
            </a:schemeClr>
          </a:solidFill>
          <a:ln>
            <a:solidFill>
              <a:schemeClr val="accent6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dirty="0">
                <a:solidFill>
                  <a:schemeClr val="accent2">
                    <a:lumMod val="75000"/>
                  </a:schemeClr>
                </a:solidFill>
              </a:rPr>
              <a:t>6</a:t>
            </a:r>
            <a:r>
              <a:rPr lang="cs-CZ" sz="2000" dirty="0" smtClean="0">
                <a:solidFill>
                  <a:schemeClr val="accent2">
                    <a:lumMod val="75000"/>
                  </a:schemeClr>
                </a:solidFill>
              </a:rPr>
              <a:t> Kč</a:t>
            </a:r>
            <a:endParaRPr lang="cs-CZ" sz="2000" dirty="0">
              <a:solidFill>
                <a:schemeClr val="accent2">
                  <a:lumMod val="75000"/>
                </a:schemeClr>
              </a:solidFill>
            </a:endParaRPr>
          </a:p>
        </p:txBody>
      </p:sp>
      <p:sp>
        <p:nvSpPr>
          <p:cNvPr id="18" name="Obdélník 17"/>
          <p:cNvSpPr/>
          <p:nvPr/>
        </p:nvSpPr>
        <p:spPr>
          <a:xfrm>
            <a:off x="4120970" y="3000766"/>
            <a:ext cx="1872208" cy="360040"/>
          </a:xfrm>
          <a:prstGeom prst="rect">
            <a:avLst/>
          </a:prstGeom>
          <a:solidFill>
            <a:schemeClr val="accent4">
              <a:lumMod val="20000"/>
              <a:lumOff val="80000"/>
            </a:schemeClr>
          </a:solidFill>
          <a:ln>
            <a:solidFill>
              <a:schemeClr val="accent6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>
                <a:solidFill>
                  <a:schemeClr val="accent6">
                    <a:lumMod val="75000"/>
                  </a:schemeClr>
                </a:solidFill>
              </a:rPr>
              <a:t>PAPÍRNICTVÍ</a:t>
            </a:r>
          </a:p>
        </p:txBody>
      </p:sp>
    </p:spTree>
    <p:extLst>
      <p:ext uri="{BB962C8B-B14F-4D97-AF65-F5344CB8AC3E}">
        <p14:creationId xmlns:p14="http://schemas.microsoft.com/office/powerpoint/2010/main" val="176671895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vál 1"/>
          <p:cNvSpPr/>
          <p:nvPr/>
        </p:nvSpPr>
        <p:spPr>
          <a:xfrm>
            <a:off x="3807346" y="908745"/>
            <a:ext cx="2484276" cy="648072"/>
          </a:xfrm>
          <a:prstGeom prst="ellipse">
            <a:avLst/>
          </a:prstGeom>
          <a:ln/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800" dirty="0" smtClean="0"/>
              <a:t>Máš 10 Kč.</a:t>
            </a:r>
            <a:endParaRPr lang="cs-CZ" sz="2800" dirty="0"/>
          </a:p>
        </p:txBody>
      </p:sp>
      <p:sp>
        <p:nvSpPr>
          <p:cNvPr id="3" name="Obdélník 2"/>
          <p:cNvSpPr/>
          <p:nvPr/>
        </p:nvSpPr>
        <p:spPr>
          <a:xfrm>
            <a:off x="3076854" y="1988840"/>
            <a:ext cx="3960440" cy="504056"/>
          </a:xfrm>
          <a:prstGeom prst="rect">
            <a:avLst/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chemeClr val="accent2">
                    <a:lumMod val="75000"/>
                  </a:schemeClr>
                </a:solidFill>
              </a:rPr>
              <a:t>Kolik Kč dostaneš zpět?</a:t>
            </a:r>
            <a:endParaRPr lang="cs-CZ" sz="2400" dirty="0">
              <a:solidFill>
                <a:schemeClr val="accent2">
                  <a:lumMod val="75000"/>
                </a:schemeClr>
              </a:solidFill>
            </a:endParaRPr>
          </a:p>
        </p:txBody>
      </p:sp>
      <p:sp>
        <p:nvSpPr>
          <p:cNvPr id="4" name="Obdélník 3"/>
          <p:cNvSpPr/>
          <p:nvPr/>
        </p:nvSpPr>
        <p:spPr>
          <a:xfrm>
            <a:off x="5523402" y="5762332"/>
            <a:ext cx="1507182" cy="396724"/>
          </a:xfrm>
          <a:prstGeom prst="rect">
            <a:avLst/>
          </a:prstGeom>
          <a:solidFill>
            <a:schemeClr val="bg1"/>
          </a:solidFill>
          <a:ln>
            <a:solidFill>
              <a:srgbClr val="00B05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1</a:t>
            </a:r>
            <a:endParaRPr lang="cs-CZ" dirty="0">
              <a:solidFill>
                <a:srgbClr val="FF0000"/>
              </a:solidFill>
            </a:endParaRPr>
          </a:p>
          <a:p>
            <a:pPr algn="ctr"/>
            <a:endParaRPr lang="cs-CZ" dirty="0"/>
          </a:p>
        </p:txBody>
      </p:sp>
      <p:sp>
        <p:nvSpPr>
          <p:cNvPr id="5" name="Obdélník 4"/>
          <p:cNvSpPr/>
          <p:nvPr/>
        </p:nvSpPr>
        <p:spPr>
          <a:xfrm>
            <a:off x="5523402" y="5450329"/>
            <a:ext cx="1507182" cy="348605"/>
          </a:xfrm>
          <a:prstGeom prst="rect">
            <a:avLst/>
          </a:prstGeom>
          <a:solidFill>
            <a:schemeClr val="bg1"/>
          </a:solidFill>
          <a:ln>
            <a:solidFill>
              <a:srgbClr val="00B05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6" name="Obdélník 5"/>
          <p:cNvSpPr/>
          <p:nvPr/>
        </p:nvSpPr>
        <p:spPr>
          <a:xfrm>
            <a:off x="5523402" y="5104800"/>
            <a:ext cx="1507182" cy="348605"/>
          </a:xfrm>
          <a:prstGeom prst="rect">
            <a:avLst/>
          </a:prstGeom>
          <a:solidFill>
            <a:schemeClr val="bg1"/>
          </a:solidFill>
          <a:ln>
            <a:solidFill>
              <a:srgbClr val="00B05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7" name="Obdélník 6"/>
          <p:cNvSpPr/>
          <p:nvPr/>
        </p:nvSpPr>
        <p:spPr>
          <a:xfrm>
            <a:off x="5523402" y="4756195"/>
            <a:ext cx="1507182" cy="348605"/>
          </a:xfrm>
          <a:prstGeom prst="rect">
            <a:avLst/>
          </a:prstGeom>
          <a:solidFill>
            <a:schemeClr val="bg1"/>
          </a:solidFill>
          <a:ln>
            <a:solidFill>
              <a:srgbClr val="00B05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8" name="Obdélník 7"/>
          <p:cNvSpPr/>
          <p:nvPr/>
        </p:nvSpPr>
        <p:spPr>
          <a:xfrm>
            <a:off x="5523402" y="4059752"/>
            <a:ext cx="1507182" cy="348605"/>
          </a:xfrm>
          <a:prstGeom prst="rect">
            <a:avLst/>
          </a:prstGeom>
          <a:solidFill>
            <a:schemeClr val="bg1"/>
          </a:solidFill>
          <a:ln>
            <a:solidFill>
              <a:srgbClr val="00B05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9" name="Obdélník 8"/>
          <p:cNvSpPr/>
          <p:nvPr/>
        </p:nvSpPr>
        <p:spPr>
          <a:xfrm>
            <a:off x="5523402" y="4407590"/>
            <a:ext cx="1507182" cy="348605"/>
          </a:xfrm>
          <a:prstGeom prst="rect">
            <a:avLst/>
          </a:prstGeom>
          <a:solidFill>
            <a:schemeClr val="bg1"/>
          </a:solidFill>
          <a:ln>
            <a:solidFill>
              <a:srgbClr val="00B05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>
              <a:solidFill>
                <a:srgbClr val="FF0000"/>
              </a:solidFill>
            </a:endParaRPr>
          </a:p>
        </p:txBody>
      </p:sp>
      <p:pic>
        <p:nvPicPr>
          <p:cNvPr id="10" name="Picture 23" descr="C:\Users\Uzlíková\AppData\Local\Microsoft\Windows\Temporary Internet Files\Content.IE5\LGLW3Q41\MP900433156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49843" y="3651636"/>
            <a:ext cx="977089" cy="672480"/>
          </a:xfrm>
          <a:prstGeom prst="rect">
            <a:avLst/>
          </a:prstGeom>
          <a:noFill/>
          <a:ln>
            <a:solidFill>
              <a:srgbClr val="00B050"/>
            </a:solidFill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1" name="Picture 24" descr="C:\Users\Uzlíková\AppData\Local\Microsoft\Windows\Temporary Internet Files\Content.IE5\11LLIEOY\MC900198830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88192" y="4846698"/>
            <a:ext cx="938740" cy="371555"/>
          </a:xfrm>
          <a:prstGeom prst="rect">
            <a:avLst/>
          </a:prstGeom>
          <a:noFill/>
          <a:ln>
            <a:solidFill>
              <a:srgbClr val="00B050"/>
            </a:solidFill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2" name="Picture 25" descr="C:\Users\Uzlíková\AppData\Local\Microsoft\Windows\Temporary Internet Files\Content.IE5\0M2ESA71\MC900352344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71564" y="5640344"/>
            <a:ext cx="733645" cy="640700"/>
          </a:xfrm>
          <a:prstGeom prst="rect">
            <a:avLst/>
          </a:prstGeom>
          <a:noFill/>
          <a:ln>
            <a:solidFill>
              <a:srgbClr val="00B050"/>
            </a:solidFill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3" name="Ovál 12"/>
          <p:cNvSpPr/>
          <p:nvPr/>
        </p:nvSpPr>
        <p:spPr>
          <a:xfrm>
            <a:off x="1977262" y="5671546"/>
            <a:ext cx="1080120" cy="625773"/>
          </a:xfrm>
          <a:prstGeom prst="ellipse">
            <a:avLst/>
          </a:prstGeom>
          <a:solidFill>
            <a:schemeClr val="accent3">
              <a:lumMod val="40000"/>
              <a:lumOff val="60000"/>
            </a:schemeClr>
          </a:solidFill>
          <a:ln>
            <a:solidFill>
              <a:srgbClr val="00B05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dirty="0">
                <a:solidFill>
                  <a:schemeClr val="accent2">
                    <a:lumMod val="75000"/>
                  </a:schemeClr>
                </a:solidFill>
              </a:rPr>
              <a:t>4</a:t>
            </a:r>
            <a:r>
              <a:rPr lang="cs-CZ" sz="2000" dirty="0" smtClean="0">
                <a:solidFill>
                  <a:schemeClr val="accent2">
                    <a:lumMod val="75000"/>
                  </a:schemeClr>
                </a:solidFill>
              </a:rPr>
              <a:t> Kč</a:t>
            </a:r>
            <a:endParaRPr lang="cs-CZ" sz="2000" dirty="0">
              <a:solidFill>
                <a:schemeClr val="accent2">
                  <a:lumMod val="75000"/>
                </a:schemeClr>
              </a:solidFill>
            </a:endParaRPr>
          </a:p>
        </p:txBody>
      </p:sp>
      <p:sp>
        <p:nvSpPr>
          <p:cNvPr id="14" name="Ovál 13"/>
          <p:cNvSpPr/>
          <p:nvPr/>
        </p:nvSpPr>
        <p:spPr>
          <a:xfrm>
            <a:off x="1977262" y="4736365"/>
            <a:ext cx="1080120" cy="625773"/>
          </a:xfrm>
          <a:prstGeom prst="ellipse">
            <a:avLst/>
          </a:prstGeom>
          <a:solidFill>
            <a:schemeClr val="accent3">
              <a:lumMod val="40000"/>
              <a:lumOff val="60000"/>
            </a:schemeClr>
          </a:solidFill>
          <a:ln>
            <a:solidFill>
              <a:srgbClr val="00B05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dirty="0">
                <a:solidFill>
                  <a:schemeClr val="accent2">
                    <a:lumMod val="75000"/>
                  </a:schemeClr>
                </a:solidFill>
              </a:rPr>
              <a:t>9</a:t>
            </a:r>
            <a:r>
              <a:rPr lang="cs-CZ" sz="2000" dirty="0" smtClean="0">
                <a:solidFill>
                  <a:schemeClr val="accent2">
                    <a:lumMod val="75000"/>
                  </a:schemeClr>
                </a:solidFill>
              </a:rPr>
              <a:t> Kč</a:t>
            </a:r>
            <a:endParaRPr lang="cs-CZ" sz="2000" dirty="0">
              <a:solidFill>
                <a:schemeClr val="accent2">
                  <a:lumMod val="75000"/>
                </a:schemeClr>
              </a:solidFill>
            </a:endParaRPr>
          </a:p>
        </p:txBody>
      </p:sp>
      <p:sp>
        <p:nvSpPr>
          <p:cNvPr id="15" name="Ovál 14"/>
          <p:cNvSpPr/>
          <p:nvPr/>
        </p:nvSpPr>
        <p:spPr>
          <a:xfrm>
            <a:off x="1977262" y="3698343"/>
            <a:ext cx="1080120" cy="625773"/>
          </a:xfrm>
          <a:prstGeom prst="ellipse">
            <a:avLst/>
          </a:prstGeom>
          <a:solidFill>
            <a:schemeClr val="accent3">
              <a:lumMod val="40000"/>
              <a:lumOff val="60000"/>
            </a:schemeClr>
          </a:solidFill>
          <a:ln>
            <a:solidFill>
              <a:srgbClr val="00B05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dirty="0" smtClean="0">
                <a:solidFill>
                  <a:schemeClr val="accent2">
                    <a:lumMod val="75000"/>
                  </a:schemeClr>
                </a:solidFill>
              </a:rPr>
              <a:t>10 Kč</a:t>
            </a:r>
            <a:endParaRPr lang="cs-CZ" sz="2000" dirty="0">
              <a:solidFill>
                <a:schemeClr val="accent2">
                  <a:lumMod val="75000"/>
                </a:schemeClr>
              </a:solidFill>
            </a:endParaRPr>
          </a:p>
        </p:txBody>
      </p:sp>
      <p:sp>
        <p:nvSpPr>
          <p:cNvPr id="16" name="Obdélník 15"/>
          <p:cNvSpPr/>
          <p:nvPr/>
        </p:nvSpPr>
        <p:spPr>
          <a:xfrm>
            <a:off x="3995936" y="3080893"/>
            <a:ext cx="1872208" cy="360040"/>
          </a:xfrm>
          <a:prstGeom prst="rect">
            <a:avLst/>
          </a:prstGeom>
          <a:solidFill>
            <a:schemeClr val="accent3">
              <a:lumMod val="40000"/>
              <a:lumOff val="60000"/>
            </a:schemeClr>
          </a:solidFill>
          <a:ln>
            <a:solidFill>
              <a:srgbClr val="00B05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rgbClr val="00B050"/>
                </a:solidFill>
              </a:rPr>
              <a:t>SPORT</a:t>
            </a:r>
            <a:endParaRPr lang="cs-CZ" dirty="0">
              <a:solidFill>
                <a:srgbClr val="00B05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50443573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578236" y="3284984"/>
            <a:ext cx="3757945" cy="1584176"/>
          </a:xfrm>
          <a:prstGeom prst="rect">
            <a:avLst/>
          </a:prstGeom>
          <a:ln/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rtlCol="0" anchor="ctr"/>
          <a:lstStyle/>
          <a:p>
            <a:r>
              <a:rPr lang="cs-CZ" sz="2800" dirty="0" smtClean="0"/>
              <a:t>Nejdražší byl  …………..  . </a:t>
            </a:r>
          </a:p>
          <a:p>
            <a:r>
              <a:rPr lang="cs-CZ" sz="2800" dirty="0" smtClean="0"/>
              <a:t>                                          Jeho cena byla …... Kč.</a:t>
            </a:r>
            <a:endParaRPr lang="cs-CZ" sz="2800" dirty="0"/>
          </a:p>
        </p:txBody>
      </p:sp>
      <p:sp>
        <p:nvSpPr>
          <p:cNvPr id="3" name="Šipka dolů 2"/>
          <p:cNvSpPr/>
          <p:nvPr/>
        </p:nvSpPr>
        <p:spPr>
          <a:xfrm>
            <a:off x="2627784" y="908720"/>
            <a:ext cx="4104456" cy="1512168"/>
          </a:xfrm>
          <a:prstGeom prst="downArrow">
            <a:avLst/>
          </a:prstGeom>
          <a:ln/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4400" dirty="0" smtClean="0">
                <a:solidFill>
                  <a:schemeClr val="accent2">
                    <a:lumMod val="75000"/>
                  </a:schemeClr>
                </a:solidFill>
              </a:rPr>
              <a:t>DOPLŇ</a:t>
            </a:r>
            <a:endParaRPr lang="cs-CZ" sz="4400" dirty="0">
              <a:solidFill>
                <a:schemeClr val="accent2">
                  <a:lumMod val="75000"/>
                </a:schemeClr>
              </a:solidFill>
            </a:endParaRPr>
          </a:p>
        </p:txBody>
      </p:sp>
      <p:sp>
        <p:nvSpPr>
          <p:cNvPr id="4" name="Obdélník 3"/>
          <p:cNvSpPr/>
          <p:nvPr/>
        </p:nvSpPr>
        <p:spPr>
          <a:xfrm>
            <a:off x="5004048" y="3302521"/>
            <a:ext cx="3744416" cy="1584176"/>
          </a:xfrm>
          <a:prstGeom prst="rect">
            <a:avLst/>
          </a:prstGeom>
          <a:ln/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rtlCol="0" anchor="ctr"/>
          <a:lstStyle/>
          <a:p>
            <a:r>
              <a:rPr lang="cs-CZ" sz="2800" dirty="0" smtClean="0"/>
              <a:t>Nejlevnější byly ………..  .</a:t>
            </a:r>
          </a:p>
          <a:p>
            <a:r>
              <a:rPr lang="cs-CZ" sz="2800" dirty="0" smtClean="0"/>
              <a:t> </a:t>
            </a:r>
          </a:p>
          <a:p>
            <a:r>
              <a:rPr lang="cs-CZ" sz="2800" dirty="0" smtClean="0"/>
              <a:t>Jejich cena byla …... Kč.</a:t>
            </a:r>
            <a:endParaRPr lang="cs-CZ" sz="2800" dirty="0"/>
          </a:p>
        </p:txBody>
      </p:sp>
    </p:spTree>
    <p:extLst>
      <p:ext uri="{BB962C8B-B14F-4D97-AF65-F5344CB8AC3E}">
        <p14:creationId xmlns:p14="http://schemas.microsoft.com/office/powerpoint/2010/main" val="29165662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ývojový diagram: děrná páska 1"/>
          <p:cNvSpPr/>
          <p:nvPr/>
        </p:nvSpPr>
        <p:spPr>
          <a:xfrm>
            <a:off x="1866478" y="1340768"/>
            <a:ext cx="6048672" cy="2952328"/>
          </a:xfrm>
          <a:prstGeom prst="flowChartPunchedTape">
            <a:avLst/>
          </a:prstGeom>
          <a:solidFill>
            <a:schemeClr val="accent1">
              <a:lumMod val="20000"/>
              <a:lumOff val="80000"/>
            </a:schemeClr>
          </a:solidFill>
          <a:ln>
            <a:solidFill>
              <a:srgbClr val="00B0F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cs-CZ" sz="2800" dirty="0" smtClean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Máš všechny odpovědi správně?</a:t>
            </a:r>
          </a:p>
          <a:p>
            <a:endParaRPr lang="cs-CZ" sz="2800" dirty="0" smtClean="0">
              <a:solidFill>
                <a:srgbClr val="C0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pPr algn="ctr"/>
            <a:r>
              <a:rPr lang="cs-CZ" sz="2800" dirty="0" smtClean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                    Pak můžeš jít nakupovat.</a:t>
            </a:r>
            <a:endParaRPr lang="cs-CZ" sz="2800" dirty="0">
              <a:solidFill>
                <a:srgbClr val="C0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Veselý obličej 2"/>
          <p:cNvSpPr/>
          <p:nvPr/>
        </p:nvSpPr>
        <p:spPr>
          <a:xfrm>
            <a:off x="2544366" y="2924944"/>
            <a:ext cx="792088" cy="720080"/>
          </a:xfrm>
          <a:prstGeom prst="smileyFace">
            <a:avLst/>
          </a:prstGeom>
          <a:solidFill>
            <a:srgbClr val="FFC0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17907641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vál 1"/>
          <p:cNvSpPr/>
          <p:nvPr/>
        </p:nvSpPr>
        <p:spPr>
          <a:xfrm>
            <a:off x="3020144" y="260648"/>
            <a:ext cx="3024336" cy="1008112"/>
          </a:xfrm>
          <a:prstGeom prst="ellipse">
            <a:avLst/>
          </a:prstGeom>
          <a:solidFill>
            <a:srgbClr val="92D050"/>
          </a:solidFill>
          <a:ln>
            <a:solidFill>
              <a:schemeClr val="accent6">
                <a:lumMod val="50000"/>
              </a:schemeClr>
            </a:solidFill>
          </a:ln>
          <a:scene3d>
            <a:camera prst="orthographicFront"/>
            <a:lightRig rig="threePt" dir="t"/>
          </a:scene3d>
          <a:sp3d>
            <a:bevelT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800" dirty="0" smtClean="0">
                <a:solidFill>
                  <a:schemeClr val="accent5">
                    <a:lumMod val="20000"/>
                    <a:lumOff val="80000"/>
                  </a:schemeClr>
                </a:solidFill>
              </a:rPr>
              <a:t>CENÍK</a:t>
            </a:r>
            <a:endParaRPr lang="cs-CZ" sz="4800" dirty="0">
              <a:solidFill>
                <a:schemeClr val="accent5">
                  <a:lumMod val="20000"/>
                  <a:lumOff val="80000"/>
                </a:schemeClr>
              </a:solidFill>
            </a:endParaRPr>
          </a:p>
        </p:txBody>
      </p:sp>
      <p:pic>
        <p:nvPicPr>
          <p:cNvPr id="1027" name="Picture 3" descr="C:\Users\Uzlíková\AppData\Local\Microsoft\Windows\Temporary Internet Files\Content.IE5\0M2ESA71\MP900422958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27560" y="3414500"/>
            <a:ext cx="560586" cy="814241"/>
          </a:xfrm>
          <a:prstGeom prst="rect">
            <a:avLst/>
          </a:prstGeom>
          <a:noFill/>
          <a:ln>
            <a:solidFill>
              <a:schemeClr val="tx2">
                <a:lumMod val="75000"/>
              </a:schemeClr>
            </a:solidFill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9" name="Picture 5" descr="C:\Users\Uzlíková\AppData\Local\Microsoft\Windows\Temporary Internet Files\Content.IE5\11LLIEOY\MC900441708[1].pn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05633" y="4441721"/>
            <a:ext cx="579512" cy="579512"/>
          </a:xfrm>
          <a:prstGeom prst="rect">
            <a:avLst/>
          </a:prstGeom>
          <a:noFill/>
          <a:ln>
            <a:solidFill>
              <a:schemeClr val="tx2">
                <a:lumMod val="75000"/>
              </a:schemeClr>
            </a:solidFill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7" name="Picture 13" descr="C:\Users\Uzlíková\AppData\Local\Microsoft\Windows\Temporary Internet Files\Content.IE5\11LLIEOY\MC900441719[1].pn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3568" y="5383039"/>
            <a:ext cx="579512" cy="579512"/>
          </a:xfrm>
          <a:prstGeom prst="rect">
            <a:avLst/>
          </a:prstGeom>
          <a:noFill/>
          <a:ln>
            <a:solidFill>
              <a:schemeClr val="tx2">
                <a:lumMod val="75000"/>
              </a:schemeClr>
            </a:solidFill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42" name="Picture 18" descr="C:\Users\Uzlíková\AppData\Local\Microsoft\Windows\Temporary Internet Files\Content.IE5\0M2ESA71\MC900441726[1].png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452616" y="3248906"/>
            <a:ext cx="822946" cy="82294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44" name="Picture 20" descr="C:\Users\Uzlíková\AppData\Local\Microsoft\Windows\Temporary Internet Files\Content.IE5\11LLIEOY\MP900309630[1].jpg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357378" y="4290471"/>
            <a:ext cx="1070606" cy="763699"/>
          </a:xfrm>
          <a:prstGeom prst="rect">
            <a:avLst/>
          </a:prstGeom>
          <a:noFill/>
          <a:ln>
            <a:solidFill>
              <a:schemeClr val="accent6">
                <a:lumMod val="75000"/>
              </a:schemeClr>
            </a:solidFill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45" name="Picture 21" descr="C:\Users\Uzlíková\AppData\Local\Microsoft\Windows\Temporary Internet Files\Content.IE5\11LLIEOY\MC900413638[2].wmf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612737" y="5195289"/>
            <a:ext cx="662825" cy="858326"/>
          </a:xfrm>
          <a:prstGeom prst="rect">
            <a:avLst/>
          </a:prstGeom>
          <a:noFill/>
          <a:ln>
            <a:solidFill>
              <a:schemeClr val="accent6">
                <a:lumMod val="75000"/>
              </a:schemeClr>
            </a:solidFill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47" name="Picture 23" descr="C:\Users\Uzlíková\AppData\Local\Microsoft\Windows\Temporary Internet Files\Content.IE5\LGLW3Q41\MP900433156[1].jpg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280885" y="3310731"/>
            <a:ext cx="977089" cy="672480"/>
          </a:xfrm>
          <a:prstGeom prst="rect">
            <a:avLst/>
          </a:prstGeom>
          <a:noFill/>
          <a:ln>
            <a:solidFill>
              <a:srgbClr val="00B050"/>
            </a:solidFill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48" name="Picture 24" descr="C:\Users\Uzlíková\AppData\Local\Microsoft\Windows\Temporary Internet Files\Content.IE5\11LLIEOY\MC900198830[1].wmf"/>
          <p:cNvPicPr>
            <a:picLocks noChangeAspect="1" noChangeArrowheads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319234" y="4505793"/>
            <a:ext cx="938740" cy="371555"/>
          </a:xfrm>
          <a:prstGeom prst="rect">
            <a:avLst/>
          </a:prstGeom>
          <a:noFill/>
          <a:ln>
            <a:solidFill>
              <a:srgbClr val="00B050"/>
            </a:solidFill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49" name="Picture 25" descr="C:\Users\Uzlíková\AppData\Local\Microsoft\Windows\Temporary Internet Files\Content.IE5\0M2ESA71\MC900352344[1].wmf"/>
          <p:cNvPicPr>
            <a:picLocks noChangeAspect="1" noChangeArrowheads="1"/>
          </p:cNvPicPr>
          <p:nvPr/>
        </p:nvPicPr>
        <p:blipFill>
          <a:blip r:embed="rId10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402606" y="5299439"/>
            <a:ext cx="733645" cy="640700"/>
          </a:xfrm>
          <a:prstGeom prst="rect">
            <a:avLst/>
          </a:prstGeom>
          <a:noFill/>
          <a:ln>
            <a:solidFill>
              <a:srgbClr val="00B050"/>
            </a:solidFill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4" name="Ovál 33"/>
          <p:cNvSpPr/>
          <p:nvPr/>
        </p:nvSpPr>
        <p:spPr>
          <a:xfrm>
            <a:off x="1336194" y="3390987"/>
            <a:ext cx="1008112" cy="625773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solidFill>
              <a:schemeClr val="tx2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dirty="0">
                <a:solidFill>
                  <a:schemeClr val="accent2">
                    <a:lumMod val="75000"/>
                  </a:schemeClr>
                </a:solidFill>
              </a:rPr>
              <a:t>3</a:t>
            </a:r>
            <a:r>
              <a:rPr lang="cs-CZ" sz="2000" dirty="0" smtClean="0">
                <a:solidFill>
                  <a:schemeClr val="accent2">
                    <a:lumMod val="75000"/>
                  </a:schemeClr>
                </a:solidFill>
              </a:rPr>
              <a:t> Kč</a:t>
            </a:r>
            <a:endParaRPr lang="cs-CZ" sz="2000" dirty="0">
              <a:solidFill>
                <a:schemeClr val="accent2">
                  <a:lumMod val="75000"/>
                </a:schemeClr>
              </a:solidFill>
            </a:endParaRPr>
          </a:p>
        </p:txBody>
      </p:sp>
      <p:sp>
        <p:nvSpPr>
          <p:cNvPr id="35" name="Ovál 34"/>
          <p:cNvSpPr/>
          <p:nvPr/>
        </p:nvSpPr>
        <p:spPr>
          <a:xfrm>
            <a:off x="1350374" y="4356914"/>
            <a:ext cx="1008112" cy="625773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solidFill>
              <a:schemeClr val="tx2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dirty="0" smtClean="0">
                <a:solidFill>
                  <a:schemeClr val="accent2">
                    <a:lumMod val="75000"/>
                  </a:schemeClr>
                </a:solidFill>
              </a:rPr>
              <a:t>2 Kč</a:t>
            </a:r>
            <a:endParaRPr lang="cs-CZ" sz="2000" dirty="0">
              <a:solidFill>
                <a:schemeClr val="accent2">
                  <a:lumMod val="75000"/>
                </a:schemeClr>
              </a:solidFill>
            </a:endParaRPr>
          </a:p>
        </p:txBody>
      </p:sp>
      <p:sp>
        <p:nvSpPr>
          <p:cNvPr id="36" name="Ovál 35"/>
          <p:cNvSpPr/>
          <p:nvPr/>
        </p:nvSpPr>
        <p:spPr>
          <a:xfrm>
            <a:off x="1343994" y="5359909"/>
            <a:ext cx="1008112" cy="625773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solidFill>
              <a:schemeClr val="tx2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dirty="0">
                <a:solidFill>
                  <a:schemeClr val="accent2">
                    <a:lumMod val="75000"/>
                  </a:schemeClr>
                </a:solidFill>
              </a:rPr>
              <a:t>1</a:t>
            </a:r>
            <a:r>
              <a:rPr lang="cs-CZ" sz="2000" dirty="0" smtClean="0">
                <a:solidFill>
                  <a:schemeClr val="accent2">
                    <a:lumMod val="75000"/>
                  </a:schemeClr>
                </a:solidFill>
              </a:rPr>
              <a:t> Kč</a:t>
            </a:r>
            <a:endParaRPr lang="cs-CZ" sz="2000" dirty="0">
              <a:solidFill>
                <a:schemeClr val="accent2">
                  <a:lumMod val="75000"/>
                </a:schemeClr>
              </a:solidFill>
            </a:endParaRPr>
          </a:p>
        </p:txBody>
      </p:sp>
      <p:sp>
        <p:nvSpPr>
          <p:cNvPr id="37" name="Ovál 36"/>
          <p:cNvSpPr/>
          <p:nvPr/>
        </p:nvSpPr>
        <p:spPr>
          <a:xfrm>
            <a:off x="4427984" y="5383039"/>
            <a:ext cx="1008112" cy="625773"/>
          </a:xfrm>
          <a:prstGeom prst="ellipse">
            <a:avLst/>
          </a:prstGeom>
          <a:solidFill>
            <a:schemeClr val="accent4">
              <a:lumMod val="20000"/>
              <a:lumOff val="80000"/>
            </a:schemeClr>
          </a:solidFill>
          <a:ln>
            <a:solidFill>
              <a:schemeClr val="accent6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dirty="0">
                <a:solidFill>
                  <a:schemeClr val="accent2">
                    <a:lumMod val="75000"/>
                  </a:schemeClr>
                </a:solidFill>
              </a:rPr>
              <a:t>3</a:t>
            </a:r>
            <a:r>
              <a:rPr lang="cs-CZ" sz="2000" dirty="0" smtClean="0">
                <a:solidFill>
                  <a:schemeClr val="accent2">
                    <a:lumMod val="75000"/>
                  </a:schemeClr>
                </a:solidFill>
              </a:rPr>
              <a:t> Kč</a:t>
            </a:r>
            <a:endParaRPr lang="cs-CZ" sz="2000" dirty="0">
              <a:solidFill>
                <a:schemeClr val="accent2">
                  <a:lumMod val="75000"/>
                </a:schemeClr>
              </a:solidFill>
            </a:endParaRPr>
          </a:p>
        </p:txBody>
      </p:sp>
      <p:sp>
        <p:nvSpPr>
          <p:cNvPr id="38" name="Ovál 37"/>
          <p:cNvSpPr/>
          <p:nvPr/>
        </p:nvSpPr>
        <p:spPr>
          <a:xfrm>
            <a:off x="4427984" y="4290471"/>
            <a:ext cx="1008112" cy="625773"/>
          </a:xfrm>
          <a:prstGeom prst="ellipse">
            <a:avLst/>
          </a:prstGeom>
          <a:solidFill>
            <a:schemeClr val="accent4">
              <a:lumMod val="20000"/>
              <a:lumOff val="80000"/>
            </a:schemeClr>
          </a:solidFill>
          <a:ln>
            <a:solidFill>
              <a:schemeClr val="accent6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dirty="0" smtClean="0">
                <a:solidFill>
                  <a:schemeClr val="accent2">
                    <a:lumMod val="75000"/>
                  </a:schemeClr>
                </a:solidFill>
              </a:rPr>
              <a:t>2 Kč</a:t>
            </a:r>
            <a:endParaRPr lang="cs-CZ" sz="2000" dirty="0">
              <a:solidFill>
                <a:schemeClr val="accent2">
                  <a:lumMod val="75000"/>
                </a:schemeClr>
              </a:solidFill>
            </a:endParaRPr>
          </a:p>
        </p:txBody>
      </p:sp>
      <p:sp>
        <p:nvSpPr>
          <p:cNvPr id="39" name="Ovál 38"/>
          <p:cNvSpPr/>
          <p:nvPr/>
        </p:nvSpPr>
        <p:spPr>
          <a:xfrm>
            <a:off x="4427984" y="3356457"/>
            <a:ext cx="1008112" cy="625773"/>
          </a:xfrm>
          <a:prstGeom prst="ellipse">
            <a:avLst/>
          </a:prstGeom>
          <a:solidFill>
            <a:schemeClr val="accent4">
              <a:lumMod val="20000"/>
              <a:lumOff val="80000"/>
            </a:schemeClr>
          </a:solidFill>
          <a:ln>
            <a:solidFill>
              <a:schemeClr val="accent6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dirty="0">
                <a:solidFill>
                  <a:schemeClr val="accent2">
                    <a:lumMod val="75000"/>
                  </a:schemeClr>
                </a:solidFill>
              </a:rPr>
              <a:t>6</a:t>
            </a:r>
            <a:r>
              <a:rPr lang="cs-CZ" sz="2000" dirty="0" smtClean="0">
                <a:solidFill>
                  <a:schemeClr val="accent2">
                    <a:lumMod val="75000"/>
                  </a:schemeClr>
                </a:solidFill>
              </a:rPr>
              <a:t> Kč</a:t>
            </a:r>
            <a:endParaRPr lang="cs-CZ" sz="2000" dirty="0">
              <a:solidFill>
                <a:schemeClr val="accent2">
                  <a:lumMod val="75000"/>
                </a:schemeClr>
              </a:solidFill>
            </a:endParaRPr>
          </a:p>
        </p:txBody>
      </p:sp>
      <p:sp>
        <p:nvSpPr>
          <p:cNvPr id="40" name="Ovál 39"/>
          <p:cNvSpPr/>
          <p:nvPr/>
        </p:nvSpPr>
        <p:spPr>
          <a:xfrm>
            <a:off x="7308304" y="5330641"/>
            <a:ext cx="1080120" cy="625773"/>
          </a:xfrm>
          <a:prstGeom prst="ellipse">
            <a:avLst/>
          </a:prstGeom>
          <a:solidFill>
            <a:schemeClr val="accent3">
              <a:lumMod val="40000"/>
              <a:lumOff val="60000"/>
            </a:schemeClr>
          </a:solidFill>
          <a:ln>
            <a:solidFill>
              <a:srgbClr val="00B05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dirty="0">
                <a:solidFill>
                  <a:schemeClr val="accent2">
                    <a:lumMod val="75000"/>
                  </a:schemeClr>
                </a:solidFill>
              </a:rPr>
              <a:t>4</a:t>
            </a:r>
            <a:r>
              <a:rPr lang="cs-CZ" sz="2000" dirty="0" smtClean="0">
                <a:solidFill>
                  <a:schemeClr val="accent2">
                    <a:lumMod val="75000"/>
                  </a:schemeClr>
                </a:solidFill>
              </a:rPr>
              <a:t> Kč</a:t>
            </a:r>
            <a:endParaRPr lang="cs-CZ" sz="2000" dirty="0">
              <a:solidFill>
                <a:schemeClr val="accent2">
                  <a:lumMod val="75000"/>
                </a:schemeClr>
              </a:solidFill>
            </a:endParaRPr>
          </a:p>
        </p:txBody>
      </p:sp>
      <p:sp>
        <p:nvSpPr>
          <p:cNvPr id="41" name="Ovál 40"/>
          <p:cNvSpPr/>
          <p:nvPr/>
        </p:nvSpPr>
        <p:spPr>
          <a:xfrm>
            <a:off x="7308304" y="4395460"/>
            <a:ext cx="1080120" cy="625773"/>
          </a:xfrm>
          <a:prstGeom prst="ellipse">
            <a:avLst/>
          </a:prstGeom>
          <a:solidFill>
            <a:schemeClr val="accent3">
              <a:lumMod val="40000"/>
              <a:lumOff val="60000"/>
            </a:schemeClr>
          </a:solidFill>
          <a:ln>
            <a:solidFill>
              <a:srgbClr val="00B05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dirty="0">
                <a:solidFill>
                  <a:schemeClr val="accent2">
                    <a:lumMod val="75000"/>
                  </a:schemeClr>
                </a:solidFill>
              </a:rPr>
              <a:t>9</a:t>
            </a:r>
            <a:r>
              <a:rPr lang="cs-CZ" sz="2000" dirty="0" smtClean="0">
                <a:solidFill>
                  <a:schemeClr val="accent2">
                    <a:lumMod val="75000"/>
                  </a:schemeClr>
                </a:solidFill>
              </a:rPr>
              <a:t> Kč</a:t>
            </a:r>
            <a:endParaRPr lang="cs-CZ" sz="2000" dirty="0">
              <a:solidFill>
                <a:schemeClr val="accent2">
                  <a:lumMod val="75000"/>
                </a:schemeClr>
              </a:solidFill>
            </a:endParaRPr>
          </a:p>
        </p:txBody>
      </p:sp>
      <p:sp>
        <p:nvSpPr>
          <p:cNvPr id="42" name="Ovál 41"/>
          <p:cNvSpPr/>
          <p:nvPr/>
        </p:nvSpPr>
        <p:spPr>
          <a:xfrm>
            <a:off x="7308304" y="3357438"/>
            <a:ext cx="1080120" cy="625773"/>
          </a:xfrm>
          <a:prstGeom prst="ellipse">
            <a:avLst/>
          </a:prstGeom>
          <a:solidFill>
            <a:schemeClr val="accent3">
              <a:lumMod val="40000"/>
              <a:lumOff val="60000"/>
            </a:schemeClr>
          </a:solidFill>
          <a:ln>
            <a:solidFill>
              <a:srgbClr val="00B05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dirty="0" smtClean="0">
                <a:solidFill>
                  <a:schemeClr val="accent2">
                    <a:lumMod val="75000"/>
                  </a:schemeClr>
                </a:solidFill>
              </a:rPr>
              <a:t>10 Kč</a:t>
            </a:r>
            <a:endParaRPr lang="cs-CZ" sz="2000" dirty="0">
              <a:solidFill>
                <a:schemeClr val="accent2">
                  <a:lumMod val="75000"/>
                </a:schemeClr>
              </a:solidFill>
            </a:endParaRPr>
          </a:p>
        </p:txBody>
      </p:sp>
      <p:sp>
        <p:nvSpPr>
          <p:cNvPr id="4" name="Obdélník 3"/>
          <p:cNvSpPr/>
          <p:nvPr/>
        </p:nvSpPr>
        <p:spPr>
          <a:xfrm>
            <a:off x="780753" y="2559968"/>
            <a:ext cx="1872208" cy="360040"/>
          </a:xfrm>
          <a:prstGeom prst="rect">
            <a:avLst/>
          </a:prstGeom>
          <a:solidFill>
            <a:schemeClr val="accent2">
              <a:lumMod val="20000"/>
              <a:lumOff val="80000"/>
            </a:schemeClr>
          </a:solidFill>
          <a:ln>
            <a:solidFill>
              <a:srgbClr val="00206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rgbClr val="FF0000"/>
                </a:solidFill>
              </a:rPr>
              <a:t>OVOCE</a:t>
            </a:r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45" name="Obdélník 44"/>
          <p:cNvSpPr/>
          <p:nvPr/>
        </p:nvSpPr>
        <p:spPr>
          <a:xfrm>
            <a:off x="3563888" y="2559968"/>
            <a:ext cx="1872208" cy="360040"/>
          </a:xfrm>
          <a:prstGeom prst="rect">
            <a:avLst/>
          </a:prstGeom>
          <a:solidFill>
            <a:schemeClr val="accent4">
              <a:lumMod val="20000"/>
              <a:lumOff val="80000"/>
            </a:schemeClr>
          </a:solidFill>
          <a:ln>
            <a:solidFill>
              <a:schemeClr val="accent6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rgbClr val="FF0000"/>
                </a:solidFill>
              </a:rPr>
              <a:t>PAPÍRNICTVI</a:t>
            </a:r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46" name="Obdélník 45"/>
          <p:cNvSpPr/>
          <p:nvPr/>
        </p:nvSpPr>
        <p:spPr>
          <a:xfrm>
            <a:off x="6276016" y="2559968"/>
            <a:ext cx="1872208" cy="360040"/>
          </a:xfrm>
          <a:prstGeom prst="rect">
            <a:avLst/>
          </a:prstGeom>
          <a:solidFill>
            <a:schemeClr val="accent3">
              <a:lumMod val="40000"/>
              <a:lumOff val="60000"/>
            </a:schemeClr>
          </a:solidFill>
          <a:ln>
            <a:solidFill>
              <a:srgbClr val="00B05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rgbClr val="FF0000"/>
                </a:solidFill>
              </a:rPr>
              <a:t>SPORT</a:t>
            </a:r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5" name="Šipka dolů 4"/>
          <p:cNvSpPr/>
          <p:nvPr/>
        </p:nvSpPr>
        <p:spPr>
          <a:xfrm>
            <a:off x="1403648" y="1412776"/>
            <a:ext cx="6192688" cy="1008112"/>
          </a:xfrm>
          <a:prstGeom prst="downArrow">
            <a:avLst/>
          </a:prstGeom>
          <a:solidFill>
            <a:schemeClr val="accent6">
              <a:lumMod val="60000"/>
              <a:lumOff val="40000"/>
            </a:schemeClr>
          </a:solidFill>
          <a:ln>
            <a:solidFill>
              <a:schemeClr val="accent6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dirty="0" smtClean="0">
                <a:solidFill>
                  <a:schemeClr val="accent2">
                    <a:lumMod val="75000"/>
                  </a:schemeClr>
                </a:solidFill>
              </a:rPr>
              <a:t>DOPLŇ   NÁZEV               OBCHODU</a:t>
            </a:r>
            <a:endParaRPr lang="cs-CZ" sz="2000" dirty="0">
              <a:solidFill>
                <a:schemeClr val="accent2">
                  <a:lumMod val="75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83526653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2327734" y="476672"/>
            <a:ext cx="5616624" cy="792088"/>
          </a:xfrm>
          <a:prstGeom prst="rect">
            <a:avLst/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chemeClr val="accent2">
                    <a:lumMod val="75000"/>
                  </a:schemeClr>
                </a:solidFill>
              </a:rPr>
              <a:t>Nakupuj  zboží v jednotlivých obchodech.</a:t>
            </a:r>
          </a:p>
          <a:p>
            <a:pPr algn="ctr"/>
            <a:r>
              <a:rPr lang="cs-CZ" sz="2400" dirty="0" smtClean="0">
                <a:solidFill>
                  <a:schemeClr val="accent2">
                    <a:lumMod val="75000"/>
                  </a:schemeClr>
                </a:solidFill>
              </a:rPr>
              <a:t>Příklady zapisuj do tabulky.</a:t>
            </a:r>
            <a:endParaRPr lang="cs-CZ" sz="2400" dirty="0">
              <a:solidFill>
                <a:schemeClr val="accent2">
                  <a:lumMod val="75000"/>
                </a:schemeClr>
              </a:solidFill>
            </a:endParaRPr>
          </a:p>
        </p:txBody>
      </p:sp>
      <p:sp>
        <p:nvSpPr>
          <p:cNvPr id="3" name="Ovál 2"/>
          <p:cNvSpPr/>
          <p:nvPr/>
        </p:nvSpPr>
        <p:spPr>
          <a:xfrm>
            <a:off x="3893908" y="1556792"/>
            <a:ext cx="2484276" cy="648072"/>
          </a:xfrm>
          <a:prstGeom prst="ellipse">
            <a:avLst/>
          </a:prstGeom>
          <a:ln/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800" dirty="0" smtClean="0"/>
              <a:t>Máš 10 Kč.</a:t>
            </a:r>
            <a:endParaRPr lang="cs-CZ" sz="2800" dirty="0"/>
          </a:p>
        </p:txBody>
      </p:sp>
      <p:sp>
        <p:nvSpPr>
          <p:cNvPr id="7" name="Obdélník 6"/>
          <p:cNvSpPr/>
          <p:nvPr/>
        </p:nvSpPr>
        <p:spPr>
          <a:xfrm>
            <a:off x="5523402" y="5805628"/>
            <a:ext cx="1507182" cy="396724"/>
          </a:xfrm>
          <a:prstGeom prst="rect">
            <a:avLst/>
          </a:prstGeom>
          <a:solidFill>
            <a:schemeClr val="bg1"/>
          </a:solidFill>
          <a:ln>
            <a:solidFill>
              <a:srgbClr val="00206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1</a:t>
            </a:r>
            <a:endParaRPr lang="cs-CZ" dirty="0">
              <a:solidFill>
                <a:srgbClr val="FF0000"/>
              </a:solidFill>
            </a:endParaRPr>
          </a:p>
          <a:p>
            <a:pPr algn="ctr"/>
            <a:r>
              <a:rPr lang="cs-CZ" dirty="0" smtClean="0">
                <a:solidFill>
                  <a:srgbClr val="FF0000"/>
                </a:solidFill>
              </a:rPr>
              <a:t>10-2-2=6</a:t>
            </a:r>
            <a:endParaRPr lang="cs-CZ" dirty="0">
              <a:solidFill>
                <a:srgbClr val="FF0000"/>
              </a:solidFill>
            </a:endParaRPr>
          </a:p>
          <a:p>
            <a:pPr algn="ctr"/>
            <a:endParaRPr lang="cs-CZ" dirty="0"/>
          </a:p>
        </p:txBody>
      </p:sp>
      <p:sp>
        <p:nvSpPr>
          <p:cNvPr id="16" name="Obdélník 15"/>
          <p:cNvSpPr/>
          <p:nvPr/>
        </p:nvSpPr>
        <p:spPr>
          <a:xfrm>
            <a:off x="5523402" y="5450329"/>
            <a:ext cx="1507182" cy="348605"/>
          </a:xfrm>
          <a:prstGeom prst="rect">
            <a:avLst/>
          </a:prstGeom>
          <a:solidFill>
            <a:schemeClr val="bg1"/>
          </a:solidFill>
          <a:ln>
            <a:solidFill>
              <a:srgbClr val="00206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rgbClr val="FF0000"/>
                </a:solidFill>
              </a:rPr>
              <a:t>10-3-1=6</a:t>
            </a:r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17" name="Obdélník 16"/>
          <p:cNvSpPr/>
          <p:nvPr/>
        </p:nvSpPr>
        <p:spPr>
          <a:xfrm>
            <a:off x="5523402" y="5104800"/>
            <a:ext cx="1507182" cy="348605"/>
          </a:xfrm>
          <a:prstGeom prst="rect">
            <a:avLst/>
          </a:prstGeom>
          <a:solidFill>
            <a:schemeClr val="bg1"/>
          </a:solidFill>
          <a:ln>
            <a:solidFill>
              <a:srgbClr val="00206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rgbClr val="FF0000"/>
                </a:solidFill>
              </a:rPr>
              <a:t>10-3-2=5</a:t>
            </a:r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18" name="Obdélník 17"/>
          <p:cNvSpPr/>
          <p:nvPr/>
        </p:nvSpPr>
        <p:spPr>
          <a:xfrm>
            <a:off x="5523402" y="4756195"/>
            <a:ext cx="1507182" cy="348605"/>
          </a:xfrm>
          <a:prstGeom prst="rect">
            <a:avLst/>
          </a:prstGeom>
          <a:solidFill>
            <a:schemeClr val="bg1"/>
          </a:solidFill>
          <a:ln>
            <a:solidFill>
              <a:srgbClr val="00206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rgbClr val="FF0000"/>
                </a:solidFill>
              </a:rPr>
              <a:t>10-1=9</a:t>
            </a:r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20" name="Obdélník 19"/>
          <p:cNvSpPr/>
          <p:nvPr/>
        </p:nvSpPr>
        <p:spPr>
          <a:xfrm>
            <a:off x="5523402" y="4059752"/>
            <a:ext cx="1507182" cy="348605"/>
          </a:xfrm>
          <a:prstGeom prst="rect">
            <a:avLst/>
          </a:prstGeom>
          <a:solidFill>
            <a:schemeClr val="bg1"/>
          </a:solidFill>
          <a:ln>
            <a:solidFill>
              <a:srgbClr val="00206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rgbClr val="FF0000"/>
                </a:solidFill>
              </a:rPr>
              <a:t>10-3=7</a:t>
            </a:r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21" name="Obdélník 20"/>
          <p:cNvSpPr/>
          <p:nvPr/>
        </p:nvSpPr>
        <p:spPr>
          <a:xfrm>
            <a:off x="5523402" y="4407590"/>
            <a:ext cx="1507182" cy="348605"/>
          </a:xfrm>
          <a:prstGeom prst="rect">
            <a:avLst/>
          </a:prstGeom>
          <a:solidFill>
            <a:schemeClr val="bg1"/>
          </a:solidFill>
          <a:ln>
            <a:solidFill>
              <a:srgbClr val="00206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rgbClr val="FF0000"/>
                </a:solidFill>
              </a:rPr>
              <a:t>10-2=8</a:t>
            </a:r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38" name="Obdélník 37"/>
          <p:cNvSpPr/>
          <p:nvPr/>
        </p:nvSpPr>
        <p:spPr>
          <a:xfrm>
            <a:off x="3155826" y="2564904"/>
            <a:ext cx="3960440" cy="504056"/>
          </a:xfrm>
          <a:prstGeom prst="rect">
            <a:avLst/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chemeClr val="accent2">
                    <a:lumMod val="75000"/>
                  </a:schemeClr>
                </a:solidFill>
              </a:rPr>
              <a:t>Kolik Kč dostaneš zpět?</a:t>
            </a:r>
            <a:endParaRPr lang="cs-CZ" sz="2400" dirty="0">
              <a:solidFill>
                <a:schemeClr val="accent2">
                  <a:lumMod val="75000"/>
                </a:schemeClr>
              </a:solidFill>
            </a:endParaRPr>
          </a:p>
        </p:txBody>
      </p:sp>
      <p:pic>
        <p:nvPicPr>
          <p:cNvPr id="41" name="Picture 3" descr="C:\Users\Uzlíková\AppData\Local\Microsoft\Windows\Temporary Internet Files\Content.IE5\0M2ESA71\MP900422958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568202" y="3655140"/>
            <a:ext cx="560586" cy="814241"/>
          </a:xfrm>
          <a:prstGeom prst="rect">
            <a:avLst/>
          </a:prstGeom>
          <a:noFill/>
          <a:ln>
            <a:solidFill>
              <a:schemeClr val="tx2">
                <a:lumMod val="75000"/>
              </a:schemeClr>
            </a:solidFill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2" name="Picture 5" descr="C:\Users\Uzlíková\AppData\Local\Microsoft\Windows\Temporary Internet Files\Content.IE5\11LLIEOY\MC900441708[1].pn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568202" y="4693860"/>
            <a:ext cx="579512" cy="579512"/>
          </a:xfrm>
          <a:prstGeom prst="rect">
            <a:avLst/>
          </a:prstGeom>
          <a:noFill/>
          <a:ln>
            <a:solidFill>
              <a:schemeClr val="tx2">
                <a:lumMod val="75000"/>
              </a:schemeClr>
            </a:solidFill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3" name="Picture 13" descr="C:\Users\Uzlíková\AppData\Local\Microsoft\Windows\Temporary Internet Files\Content.IE5\11LLIEOY\MC900441719[1].pn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568202" y="5622840"/>
            <a:ext cx="579512" cy="579512"/>
          </a:xfrm>
          <a:prstGeom prst="rect">
            <a:avLst/>
          </a:prstGeom>
          <a:noFill/>
          <a:ln>
            <a:solidFill>
              <a:schemeClr val="tx2">
                <a:lumMod val="75000"/>
              </a:schemeClr>
            </a:solidFill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4" name="Ovál 43"/>
          <p:cNvSpPr/>
          <p:nvPr/>
        </p:nvSpPr>
        <p:spPr>
          <a:xfrm>
            <a:off x="2147714" y="3821620"/>
            <a:ext cx="1008112" cy="625773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solidFill>
              <a:schemeClr val="tx2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dirty="0">
                <a:solidFill>
                  <a:schemeClr val="accent2">
                    <a:lumMod val="75000"/>
                  </a:schemeClr>
                </a:solidFill>
              </a:rPr>
              <a:t>3</a:t>
            </a:r>
            <a:r>
              <a:rPr lang="cs-CZ" sz="2000" dirty="0" smtClean="0">
                <a:solidFill>
                  <a:schemeClr val="accent2">
                    <a:lumMod val="75000"/>
                  </a:schemeClr>
                </a:solidFill>
              </a:rPr>
              <a:t> Kč</a:t>
            </a:r>
            <a:endParaRPr lang="cs-CZ" sz="2000" dirty="0">
              <a:solidFill>
                <a:schemeClr val="accent2">
                  <a:lumMod val="75000"/>
                </a:schemeClr>
              </a:solidFill>
            </a:endParaRPr>
          </a:p>
        </p:txBody>
      </p:sp>
      <p:sp>
        <p:nvSpPr>
          <p:cNvPr id="45" name="Ovál 44"/>
          <p:cNvSpPr/>
          <p:nvPr/>
        </p:nvSpPr>
        <p:spPr>
          <a:xfrm>
            <a:off x="2147714" y="4617610"/>
            <a:ext cx="1008112" cy="625773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solidFill>
              <a:schemeClr val="tx2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dirty="0" smtClean="0">
                <a:solidFill>
                  <a:schemeClr val="accent2">
                    <a:lumMod val="75000"/>
                  </a:schemeClr>
                </a:solidFill>
              </a:rPr>
              <a:t>2 Kč</a:t>
            </a:r>
            <a:endParaRPr lang="cs-CZ" sz="2000" dirty="0">
              <a:solidFill>
                <a:schemeClr val="accent2">
                  <a:lumMod val="75000"/>
                </a:schemeClr>
              </a:solidFill>
            </a:endParaRPr>
          </a:p>
        </p:txBody>
      </p:sp>
      <p:sp>
        <p:nvSpPr>
          <p:cNvPr id="46" name="Ovál 45"/>
          <p:cNvSpPr/>
          <p:nvPr/>
        </p:nvSpPr>
        <p:spPr>
          <a:xfrm>
            <a:off x="2147714" y="5486047"/>
            <a:ext cx="1008112" cy="625773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solidFill>
              <a:schemeClr val="tx2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dirty="0">
                <a:solidFill>
                  <a:schemeClr val="accent2">
                    <a:lumMod val="75000"/>
                  </a:schemeClr>
                </a:solidFill>
              </a:rPr>
              <a:t>1</a:t>
            </a:r>
            <a:r>
              <a:rPr lang="cs-CZ" sz="2000" dirty="0" smtClean="0">
                <a:solidFill>
                  <a:schemeClr val="accent2">
                    <a:lumMod val="75000"/>
                  </a:schemeClr>
                </a:solidFill>
              </a:rPr>
              <a:t> Kč</a:t>
            </a:r>
            <a:endParaRPr lang="cs-CZ" sz="2000" dirty="0">
              <a:solidFill>
                <a:schemeClr val="accent2">
                  <a:lumMod val="75000"/>
                </a:schemeClr>
              </a:solidFill>
            </a:endParaRPr>
          </a:p>
        </p:txBody>
      </p:sp>
      <p:sp>
        <p:nvSpPr>
          <p:cNvPr id="47" name="Obdélník 46"/>
          <p:cNvSpPr/>
          <p:nvPr/>
        </p:nvSpPr>
        <p:spPr>
          <a:xfrm>
            <a:off x="4199942" y="3405273"/>
            <a:ext cx="1872208" cy="360040"/>
          </a:xfrm>
          <a:prstGeom prst="rect">
            <a:avLst/>
          </a:prstGeom>
          <a:solidFill>
            <a:schemeClr val="accent2">
              <a:lumMod val="20000"/>
              <a:lumOff val="80000"/>
            </a:schemeClr>
          </a:solidFill>
          <a:ln>
            <a:solidFill>
              <a:srgbClr val="00206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rgbClr val="002060"/>
                </a:solidFill>
              </a:rPr>
              <a:t>OVOCE</a:t>
            </a:r>
            <a:endParaRPr lang="cs-CZ" sz="2400" dirty="0">
              <a:solidFill>
                <a:srgbClr val="00206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66733804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5538031" y="3739643"/>
            <a:ext cx="1507182" cy="348605"/>
          </a:xfrm>
          <a:prstGeom prst="rect">
            <a:avLst/>
          </a:prstGeom>
          <a:solidFill>
            <a:schemeClr val="bg1"/>
          </a:solidFill>
          <a:ln>
            <a:solidFill>
              <a:schemeClr val="accent6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dirty="0" smtClean="0">
                <a:solidFill>
                  <a:srgbClr val="FF0000"/>
                </a:solidFill>
              </a:rPr>
              <a:t>10-3=7</a:t>
            </a:r>
            <a:endParaRPr lang="cs-CZ" sz="2000" dirty="0">
              <a:solidFill>
                <a:srgbClr val="FF0000"/>
              </a:solidFill>
            </a:endParaRPr>
          </a:p>
        </p:txBody>
      </p:sp>
      <p:sp>
        <p:nvSpPr>
          <p:cNvPr id="3" name="Obdélník 2"/>
          <p:cNvSpPr/>
          <p:nvPr/>
        </p:nvSpPr>
        <p:spPr>
          <a:xfrm>
            <a:off x="5538031" y="4088248"/>
            <a:ext cx="1507182" cy="348605"/>
          </a:xfrm>
          <a:prstGeom prst="rect">
            <a:avLst/>
          </a:prstGeom>
          <a:solidFill>
            <a:schemeClr val="bg1"/>
          </a:solidFill>
          <a:ln>
            <a:solidFill>
              <a:schemeClr val="accent6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dirty="0" smtClean="0">
                <a:solidFill>
                  <a:srgbClr val="FF0000"/>
                </a:solidFill>
              </a:rPr>
              <a:t>10-2=8</a:t>
            </a:r>
            <a:endParaRPr lang="cs-CZ" sz="2000" dirty="0">
              <a:solidFill>
                <a:srgbClr val="FF0000"/>
              </a:solidFill>
            </a:endParaRPr>
          </a:p>
        </p:txBody>
      </p:sp>
      <p:sp>
        <p:nvSpPr>
          <p:cNvPr id="4" name="Obdélník 3"/>
          <p:cNvSpPr/>
          <p:nvPr/>
        </p:nvSpPr>
        <p:spPr>
          <a:xfrm>
            <a:off x="5538031" y="4436853"/>
            <a:ext cx="1507182" cy="348605"/>
          </a:xfrm>
          <a:prstGeom prst="rect">
            <a:avLst/>
          </a:prstGeom>
          <a:solidFill>
            <a:schemeClr val="bg1"/>
          </a:solidFill>
          <a:ln>
            <a:solidFill>
              <a:schemeClr val="accent6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dirty="0" smtClean="0">
                <a:solidFill>
                  <a:srgbClr val="FF0000"/>
                </a:solidFill>
              </a:rPr>
              <a:t>10-6=4</a:t>
            </a:r>
            <a:endParaRPr lang="cs-CZ" sz="2000" dirty="0">
              <a:solidFill>
                <a:srgbClr val="FF0000"/>
              </a:solidFill>
            </a:endParaRPr>
          </a:p>
        </p:txBody>
      </p:sp>
      <p:sp>
        <p:nvSpPr>
          <p:cNvPr id="5" name="Obdélník 4"/>
          <p:cNvSpPr/>
          <p:nvPr/>
        </p:nvSpPr>
        <p:spPr>
          <a:xfrm>
            <a:off x="5538031" y="4789993"/>
            <a:ext cx="1507182" cy="348605"/>
          </a:xfrm>
          <a:prstGeom prst="rect">
            <a:avLst/>
          </a:prstGeom>
          <a:solidFill>
            <a:schemeClr val="bg1"/>
          </a:solidFill>
          <a:ln>
            <a:solidFill>
              <a:schemeClr val="accent6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dirty="0" smtClean="0">
                <a:solidFill>
                  <a:srgbClr val="FF0000"/>
                </a:solidFill>
              </a:rPr>
              <a:t>10-3-6=1</a:t>
            </a:r>
            <a:endParaRPr lang="cs-CZ" sz="2000" dirty="0">
              <a:solidFill>
                <a:srgbClr val="FF0000"/>
              </a:solidFill>
            </a:endParaRPr>
          </a:p>
        </p:txBody>
      </p:sp>
      <p:sp>
        <p:nvSpPr>
          <p:cNvPr id="6" name="Obdélník 5"/>
          <p:cNvSpPr/>
          <p:nvPr/>
        </p:nvSpPr>
        <p:spPr>
          <a:xfrm>
            <a:off x="5538031" y="5138599"/>
            <a:ext cx="1507182" cy="356026"/>
          </a:xfrm>
          <a:prstGeom prst="rect">
            <a:avLst/>
          </a:prstGeom>
          <a:solidFill>
            <a:schemeClr val="bg1"/>
          </a:solidFill>
          <a:ln>
            <a:solidFill>
              <a:schemeClr val="accent6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dirty="0" smtClean="0">
                <a:solidFill>
                  <a:srgbClr val="FF0000"/>
                </a:solidFill>
              </a:rPr>
              <a:t>10-3-2=5</a:t>
            </a:r>
            <a:endParaRPr lang="cs-CZ" sz="2000" dirty="0">
              <a:solidFill>
                <a:srgbClr val="FF0000"/>
              </a:solidFill>
            </a:endParaRPr>
          </a:p>
        </p:txBody>
      </p:sp>
      <p:sp>
        <p:nvSpPr>
          <p:cNvPr id="7" name="Obdélník 6"/>
          <p:cNvSpPr/>
          <p:nvPr/>
        </p:nvSpPr>
        <p:spPr>
          <a:xfrm>
            <a:off x="5538031" y="5494624"/>
            <a:ext cx="1507182" cy="348605"/>
          </a:xfrm>
          <a:prstGeom prst="rect">
            <a:avLst/>
          </a:prstGeom>
          <a:solidFill>
            <a:schemeClr val="bg1"/>
          </a:solidFill>
          <a:ln>
            <a:solidFill>
              <a:schemeClr val="accent6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dirty="0" smtClean="0">
                <a:solidFill>
                  <a:srgbClr val="FF0000"/>
                </a:solidFill>
              </a:rPr>
              <a:t>10-2-6=2</a:t>
            </a:r>
            <a:endParaRPr lang="cs-CZ" sz="2000" dirty="0">
              <a:solidFill>
                <a:srgbClr val="FF0000"/>
              </a:solidFill>
            </a:endParaRPr>
          </a:p>
        </p:txBody>
      </p:sp>
      <p:sp>
        <p:nvSpPr>
          <p:cNvPr id="8" name="Obdélník 7"/>
          <p:cNvSpPr/>
          <p:nvPr/>
        </p:nvSpPr>
        <p:spPr>
          <a:xfrm>
            <a:off x="5538031" y="5843229"/>
            <a:ext cx="1507182" cy="348605"/>
          </a:xfrm>
          <a:prstGeom prst="rect">
            <a:avLst/>
          </a:prstGeom>
          <a:solidFill>
            <a:schemeClr val="bg1"/>
          </a:solidFill>
          <a:ln>
            <a:solidFill>
              <a:schemeClr val="accent6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dirty="0" smtClean="0">
                <a:solidFill>
                  <a:srgbClr val="FF0000"/>
                </a:solidFill>
              </a:rPr>
              <a:t>10-3-3=4</a:t>
            </a:r>
            <a:endParaRPr lang="cs-CZ" sz="2000" dirty="0">
              <a:solidFill>
                <a:srgbClr val="FF0000"/>
              </a:solidFill>
            </a:endParaRPr>
          </a:p>
        </p:txBody>
      </p:sp>
      <p:sp>
        <p:nvSpPr>
          <p:cNvPr id="9" name="Ovál 8"/>
          <p:cNvSpPr/>
          <p:nvPr/>
        </p:nvSpPr>
        <p:spPr>
          <a:xfrm>
            <a:off x="3807346" y="908745"/>
            <a:ext cx="2484276" cy="648072"/>
          </a:xfrm>
          <a:prstGeom prst="ellipse">
            <a:avLst/>
          </a:prstGeom>
          <a:ln/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800" dirty="0" smtClean="0"/>
              <a:t>Máš 10 Kč.</a:t>
            </a:r>
            <a:endParaRPr lang="cs-CZ" sz="2800" dirty="0"/>
          </a:p>
        </p:txBody>
      </p:sp>
      <p:sp>
        <p:nvSpPr>
          <p:cNvPr id="11" name="Obdélník 10"/>
          <p:cNvSpPr/>
          <p:nvPr/>
        </p:nvSpPr>
        <p:spPr>
          <a:xfrm>
            <a:off x="3076854" y="1988840"/>
            <a:ext cx="3960440" cy="504056"/>
          </a:xfrm>
          <a:prstGeom prst="rect">
            <a:avLst/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chemeClr val="accent2">
                    <a:lumMod val="75000"/>
                  </a:schemeClr>
                </a:solidFill>
              </a:rPr>
              <a:t>Kolik Kč dostaneš zpět?</a:t>
            </a:r>
            <a:endParaRPr lang="cs-CZ" sz="2400" dirty="0">
              <a:solidFill>
                <a:schemeClr val="accent2">
                  <a:lumMod val="75000"/>
                </a:schemeClr>
              </a:solidFill>
            </a:endParaRPr>
          </a:p>
        </p:txBody>
      </p:sp>
      <p:pic>
        <p:nvPicPr>
          <p:cNvPr id="12" name="Picture 18" descr="C:\Users\Uzlíková\AppData\Local\Microsoft\Windows\Temporary Internet Files\Content.IE5\0M2ESA71\MC900441726[1].pn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11733" y="3649844"/>
            <a:ext cx="822946" cy="82294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3" name="Picture 20" descr="C:\Users\Uzlíková\AppData\Local\Microsoft\Windows\Temporary Internet Files\Content.IE5\11LLIEOY\MP900309630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76430" y="4698332"/>
            <a:ext cx="1070606" cy="763699"/>
          </a:xfrm>
          <a:prstGeom prst="rect">
            <a:avLst/>
          </a:prstGeom>
          <a:noFill/>
          <a:ln>
            <a:solidFill>
              <a:schemeClr val="accent6">
                <a:lumMod val="75000"/>
              </a:schemeClr>
            </a:solidFill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4" name="Picture 21" descr="C:\Users\Uzlíková\AppData\Local\Microsoft\Windows\Temporary Internet Files\Content.IE5\11LLIEOY\MC900413638[2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553519" y="5662626"/>
            <a:ext cx="662825" cy="858326"/>
          </a:xfrm>
          <a:prstGeom prst="rect">
            <a:avLst/>
          </a:prstGeom>
          <a:noFill/>
          <a:ln>
            <a:solidFill>
              <a:schemeClr val="accent6">
                <a:lumMod val="75000"/>
              </a:schemeClr>
            </a:solidFill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5" name="Ovál 14"/>
          <p:cNvSpPr/>
          <p:nvPr/>
        </p:nvSpPr>
        <p:spPr>
          <a:xfrm>
            <a:off x="2293909" y="5895179"/>
            <a:ext cx="1008112" cy="625773"/>
          </a:xfrm>
          <a:prstGeom prst="ellipse">
            <a:avLst/>
          </a:prstGeom>
          <a:solidFill>
            <a:schemeClr val="accent4">
              <a:lumMod val="20000"/>
              <a:lumOff val="80000"/>
            </a:schemeClr>
          </a:solidFill>
          <a:ln>
            <a:solidFill>
              <a:schemeClr val="accent6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dirty="0">
                <a:solidFill>
                  <a:schemeClr val="accent2">
                    <a:lumMod val="75000"/>
                  </a:schemeClr>
                </a:solidFill>
              </a:rPr>
              <a:t>3</a:t>
            </a:r>
            <a:r>
              <a:rPr lang="cs-CZ" sz="2000" dirty="0" smtClean="0">
                <a:solidFill>
                  <a:schemeClr val="accent2">
                    <a:lumMod val="75000"/>
                  </a:schemeClr>
                </a:solidFill>
              </a:rPr>
              <a:t> Kč</a:t>
            </a:r>
            <a:endParaRPr lang="cs-CZ" sz="2000" dirty="0">
              <a:solidFill>
                <a:schemeClr val="accent2">
                  <a:lumMod val="75000"/>
                </a:schemeClr>
              </a:solidFill>
            </a:endParaRPr>
          </a:p>
        </p:txBody>
      </p:sp>
      <p:sp>
        <p:nvSpPr>
          <p:cNvPr id="16" name="Ovál 15"/>
          <p:cNvSpPr/>
          <p:nvPr/>
        </p:nvSpPr>
        <p:spPr>
          <a:xfrm>
            <a:off x="2293909" y="4767294"/>
            <a:ext cx="1008112" cy="625773"/>
          </a:xfrm>
          <a:prstGeom prst="ellipse">
            <a:avLst/>
          </a:prstGeom>
          <a:solidFill>
            <a:schemeClr val="accent4">
              <a:lumMod val="20000"/>
              <a:lumOff val="80000"/>
            </a:schemeClr>
          </a:solidFill>
          <a:ln>
            <a:solidFill>
              <a:schemeClr val="accent6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dirty="0" smtClean="0">
                <a:solidFill>
                  <a:schemeClr val="accent2">
                    <a:lumMod val="75000"/>
                  </a:schemeClr>
                </a:solidFill>
              </a:rPr>
              <a:t>2 Kč</a:t>
            </a:r>
            <a:endParaRPr lang="cs-CZ" sz="2000" dirty="0">
              <a:solidFill>
                <a:schemeClr val="accent2">
                  <a:lumMod val="75000"/>
                </a:schemeClr>
              </a:solidFill>
            </a:endParaRPr>
          </a:p>
        </p:txBody>
      </p:sp>
      <p:sp>
        <p:nvSpPr>
          <p:cNvPr id="17" name="Ovál 16"/>
          <p:cNvSpPr/>
          <p:nvPr/>
        </p:nvSpPr>
        <p:spPr>
          <a:xfrm>
            <a:off x="2293909" y="3739643"/>
            <a:ext cx="1008112" cy="625773"/>
          </a:xfrm>
          <a:prstGeom prst="ellipse">
            <a:avLst/>
          </a:prstGeom>
          <a:solidFill>
            <a:schemeClr val="accent4">
              <a:lumMod val="20000"/>
              <a:lumOff val="80000"/>
            </a:schemeClr>
          </a:solidFill>
          <a:ln>
            <a:solidFill>
              <a:schemeClr val="accent6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dirty="0">
                <a:solidFill>
                  <a:schemeClr val="accent2">
                    <a:lumMod val="75000"/>
                  </a:schemeClr>
                </a:solidFill>
              </a:rPr>
              <a:t>6</a:t>
            </a:r>
            <a:r>
              <a:rPr lang="cs-CZ" sz="2000" dirty="0" smtClean="0">
                <a:solidFill>
                  <a:schemeClr val="accent2">
                    <a:lumMod val="75000"/>
                  </a:schemeClr>
                </a:solidFill>
              </a:rPr>
              <a:t> Kč</a:t>
            </a:r>
            <a:endParaRPr lang="cs-CZ" sz="2000" dirty="0">
              <a:solidFill>
                <a:schemeClr val="accent2">
                  <a:lumMod val="75000"/>
                </a:schemeClr>
              </a:solidFill>
            </a:endParaRPr>
          </a:p>
        </p:txBody>
      </p:sp>
      <p:sp>
        <p:nvSpPr>
          <p:cNvPr id="18" name="Obdélník 17"/>
          <p:cNvSpPr/>
          <p:nvPr/>
        </p:nvSpPr>
        <p:spPr>
          <a:xfrm>
            <a:off x="4120970" y="3000766"/>
            <a:ext cx="1872208" cy="360040"/>
          </a:xfrm>
          <a:prstGeom prst="rect">
            <a:avLst/>
          </a:prstGeom>
          <a:solidFill>
            <a:schemeClr val="accent4">
              <a:lumMod val="20000"/>
              <a:lumOff val="80000"/>
            </a:schemeClr>
          </a:solidFill>
          <a:ln>
            <a:solidFill>
              <a:schemeClr val="accent6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>
                <a:solidFill>
                  <a:schemeClr val="accent6">
                    <a:lumMod val="75000"/>
                  </a:schemeClr>
                </a:solidFill>
              </a:rPr>
              <a:t>PAPÍRNICTVÍ</a:t>
            </a:r>
          </a:p>
        </p:txBody>
      </p:sp>
    </p:spTree>
    <p:extLst>
      <p:ext uri="{BB962C8B-B14F-4D97-AF65-F5344CB8AC3E}">
        <p14:creationId xmlns:p14="http://schemas.microsoft.com/office/powerpoint/2010/main" val="127290323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vál 1"/>
          <p:cNvSpPr/>
          <p:nvPr/>
        </p:nvSpPr>
        <p:spPr>
          <a:xfrm>
            <a:off x="3807346" y="908745"/>
            <a:ext cx="2484276" cy="648072"/>
          </a:xfrm>
          <a:prstGeom prst="ellipse">
            <a:avLst/>
          </a:prstGeom>
          <a:ln/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800" dirty="0" smtClean="0"/>
              <a:t>Máš 10 Kč.</a:t>
            </a:r>
            <a:endParaRPr lang="cs-CZ" sz="2800" dirty="0"/>
          </a:p>
        </p:txBody>
      </p:sp>
      <p:sp>
        <p:nvSpPr>
          <p:cNvPr id="3" name="Obdélník 2"/>
          <p:cNvSpPr/>
          <p:nvPr/>
        </p:nvSpPr>
        <p:spPr>
          <a:xfrm>
            <a:off x="3076854" y="1988840"/>
            <a:ext cx="3960440" cy="504056"/>
          </a:xfrm>
          <a:prstGeom prst="rect">
            <a:avLst/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chemeClr val="accent2">
                    <a:lumMod val="75000"/>
                  </a:schemeClr>
                </a:solidFill>
              </a:rPr>
              <a:t>Kolik Kč dostaneš zpět?</a:t>
            </a:r>
            <a:endParaRPr lang="cs-CZ" sz="2400" dirty="0">
              <a:solidFill>
                <a:schemeClr val="accent2">
                  <a:lumMod val="75000"/>
                </a:schemeClr>
              </a:solidFill>
            </a:endParaRPr>
          </a:p>
        </p:txBody>
      </p:sp>
      <p:sp>
        <p:nvSpPr>
          <p:cNvPr id="4" name="Obdélník 3"/>
          <p:cNvSpPr/>
          <p:nvPr/>
        </p:nvSpPr>
        <p:spPr>
          <a:xfrm>
            <a:off x="5523402" y="5798934"/>
            <a:ext cx="1507182" cy="396724"/>
          </a:xfrm>
          <a:prstGeom prst="rect">
            <a:avLst/>
          </a:prstGeom>
          <a:solidFill>
            <a:schemeClr val="bg1"/>
          </a:solidFill>
          <a:ln>
            <a:solidFill>
              <a:srgbClr val="00B05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sz="2000" dirty="0">
              <a:solidFill>
                <a:srgbClr val="FF0000"/>
              </a:solidFill>
            </a:endParaRPr>
          </a:p>
        </p:txBody>
      </p:sp>
      <p:sp>
        <p:nvSpPr>
          <p:cNvPr id="5" name="Obdélník 4"/>
          <p:cNvSpPr/>
          <p:nvPr/>
        </p:nvSpPr>
        <p:spPr>
          <a:xfrm>
            <a:off x="5523402" y="5450329"/>
            <a:ext cx="1507182" cy="348605"/>
          </a:xfrm>
          <a:prstGeom prst="rect">
            <a:avLst/>
          </a:prstGeom>
          <a:solidFill>
            <a:schemeClr val="bg1"/>
          </a:solidFill>
          <a:ln>
            <a:solidFill>
              <a:srgbClr val="00B05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sz="2000" dirty="0">
              <a:solidFill>
                <a:srgbClr val="FF0000"/>
              </a:solidFill>
            </a:endParaRPr>
          </a:p>
        </p:txBody>
      </p:sp>
      <p:sp>
        <p:nvSpPr>
          <p:cNvPr id="6" name="Obdélník 5"/>
          <p:cNvSpPr/>
          <p:nvPr/>
        </p:nvSpPr>
        <p:spPr>
          <a:xfrm>
            <a:off x="5523402" y="5104800"/>
            <a:ext cx="1507182" cy="348605"/>
          </a:xfrm>
          <a:prstGeom prst="rect">
            <a:avLst/>
          </a:prstGeom>
          <a:solidFill>
            <a:schemeClr val="bg1"/>
          </a:solidFill>
          <a:ln>
            <a:solidFill>
              <a:srgbClr val="00B05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dirty="0" smtClean="0">
                <a:solidFill>
                  <a:srgbClr val="FF0000"/>
                </a:solidFill>
              </a:rPr>
              <a:t>10-4-4=2</a:t>
            </a:r>
            <a:endParaRPr lang="cs-CZ" sz="2000" dirty="0">
              <a:solidFill>
                <a:srgbClr val="FF0000"/>
              </a:solidFill>
            </a:endParaRPr>
          </a:p>
        </p:txBody>
      </p:sp>
      <p:sp>
        <p:nvSpPr>
          <p:cNvPr id="7" name="Obdélník 6"/>
          <p:cNvSpPr/>
          <p:nvPr/>
        </p:nvSpPr>
        <p:spPr>
          <a:xfrm>
            <a:off x="5523402" y="4756195"/>
            <a:ext cx="1507182" cy="348605"/>
          </a:xfrm>
          <a:prstGeom prst="rect">
            <a:avLst/>
          </a:prstGeom>
          <a:solidFill>
            <a:schemeClr val="bg1"/>
          </a:solidFill>
          <a:ln>
            <a:solidFill>
              <a:srgbClr val="00B05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dirty="0" smtClean="0">
                <a:solidFill>
                  <a:srgbClr val="FF0000"/>
                </a:solidFill>
              </a:rPr>
              <a:t>10-10=0</a:t>
            </a:r>
            <a:endParaRPr lang="cs-CZ" sz="2000" dirty="0">
              <a:solidFill>
                <a:srgbClr val="FF0000"/>
              </a:solidFill>
            </a:endParaRPr>
          </a:p>
        </p:txBody>
      </p:sp>
      <p:sp>
        <p:nvSpPr>
          <p:cNvPr id="8" name="Obdélník 7"/>
          <p:cNvSpPr/>
          <p:nvPr/>
        </p:nvSpPr>
        <p:spPr>
          <a:xfrm>
            <a:off x="5523402" y="4059752"/>
            <a:ext cx="1507182" cy="348605"/>
          </a:xfrm>
          <a:prstGeom prst="rect">
            <a:avLst/>
          </a:prstGeom>
          <a:solidFill>
            <a:schemeClr val="bg1"/>
          </a:solidFill>
          <a:ln>
            <a:solidFill>
              <a:srgbClr val="00B05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dirty="0" smtClean="0">
                <a:solidFill>
                  <a:srgbClr val="FF0000"/>
                </a:solidFill>
              </a:rPr>
              <a:t>10-4=6</a:t>
            </a:r>
            <a:endParaRPr lang="cs-CZ" sz="2000" dirty="0">
              <a:solidFill>
                <a:srgbClr val="FF0000"/>
              </a:solidFill>
            </a:endParaRPr>
          </a:p>
        </p:txBody>
      </p:sp>
      <p:sp>
        <p:nvSpPr>
          <p:cNvPr id="9" name="Obdélník 8"/>
          <p:cNvSpPr/>
          <p:nvPr/>
        </p:nvSpPr>
        <p:spPr>
          <a:xfrm>
            <a:off x="5523402" y="4407590"/>
            <a:ext cx="1507182" cy="348605"/>
          </a:xfrm>
          <a:prstGeom prst="rect">
            <a:avLst/>
          </a:prstGeom>
          <a:solidFill>
            <a:schemeClr val="bg1"/>
          </a:solidFill>
          <a:ln>
            <a:solidFill>
              <a:srgbClr val="00B05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dirty="0" smtClean="0">
                <a:solidFill>
                  <a:srgbClr val="FF0000"/>
                </a:solidFill>
              </a:rPr>
              <a:t>10-9=1</a:t>
            </a:r>
            <a:endParaRPr lang="cs-CZ" sz="2000" dirty="0">
              <a:solidFill>
                <a:srgbClr val="FF0000"/>
              </a:solidFill>
            </a:endParaRPr>
          </a:p>
        </p:txBody>
      </p:sp>
      <p:pic>
        <p:nvPicPr>
          <p:cNvPr id="10" name="Picture 23" descr="C:\Users\Uzlíková\AppData\Local\Microsoft\Windows\Temporary Internet Files\Content.IE5\LGLW3Q41\MP900433156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49843" y="3651636"/>
            <a:ext cx="977089" cy="672480"/>
          </a:xfrm>
          <a:prstGeom prst="rect">
            <a:avLst/>
          </a:prstGeom>
          <a:noFill/>
          <a:ln>
            <a:solidFill>
              <a:srgbClr val="00B050"/>
            </a:solidFill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1" name="Picture 24" descr="C:\Users\Uzlíková\AppData\Local\Microsoft\Windows\Temporary Internet Files\Content.IE5\11LLIEOY\MC900198830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88192" y="4846698"/>
            <a:ext cx="938740" cy="371555"/>
          </a:xfrm>
          <a:prstGeom prst="rect">
            <a:avLst/>
          </a:prstGeom>
          <a:noFill/>
          <a:ln>
            <a:solidFill>
              <a:srgbClr val="00B050"/>
            </a:solidFill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2" name="Picture 25" descr="C:\Users\Uzlíková\AppData\Local\Microsoft\Windows\Temporary Internet Files\Content.IE5\0M2ESA71\MC900352344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71564" y="5640344"/>
            <a:ext cx="733645" cy="640700"/>
          </a:xfrm>
          <a:prstGeom prst="rect">
            <a:avLst/>
          </a:prstGeom>
          <a:noFill/>
          <a:ln>
            <a:solidFill>
              <a:srgbClr val="00B050"/>
            </a:solidFill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3" name="Ovál 12"/>
          <p:cNvSpPr/>
          <p:nvPr/>
        </p:nvSpPr>
        <p:spPr>
          <a:xfrm>
            <a:off x="1977262" y="5671546"/>
            <a:ext cx="1080120" cy="625773"/>
          </a:xfrm>
          <a:prstGeom prst="ellipse">
            <a:avLst/>
          </a:prstGeom>
          <a:solidFill>
            <a:schemeClr val="accent3">
              <a:lumMod val="40000"/>
              <a:lumOff val="60000"/>
            </a:schemeClr>
          </a:solidFill>
          <a:ln>
            <a:solidFill>
              <a:srgbClr val="00B05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dirty="0">
                <a:solidFill>
                  <a:schemeClr val="accent2">
                    <a:lumMod val="75000"/>
                  </a:schemeClr>
                </a:solidFill>
              </a:rPr>
              <a:t>4</a:t>
            </a:r>
            <a:r>
              <a:rPr lang="cs-CZ" sz="2000" dirty="0" smtClean="0">
                <a:solidFill>
                  <a:schemeClr val="accent2">
                    <a:lumMod val="75000"/>
                  </a:schemeClr>
                </a:solidFill>
              </a:rPr>
              <a:t> Kč</a:t>
            </a:r>
            <a:endParaRPr lang="cs-CZ" sz="2000" dirty="0">
              <a:solidFill>
                <a:schemeClr val="accent2">
                  <a:lumMod val="75000"/>
                </a:schemeClr>
              </a:solidFill>
            </a:endParaRPr>
          </a:p>
        </p:txBody>
      </p:sp>
      <p:sp>
        <p:nvSpPr>
          <p:cNvPr id="14" name="Ovál 13"/>
          <p:cNvSpPr/>
          <p:nvPr/>
        </p:nvSpPr>
        <p:spPr>
          <a:xfrm>
            <a:off x="1977262" y="4736365"/>
            <a:ext cx="1080120" cy="625773"/>
          </a:xfrm>
          <a:prstGeom prst="ellipse">
            <a:avLst/>
          </a:prstGeom>
          <a:solidFill>
            <a:schemeClr val="accent3">
              <a:lumMod val="40000"/>
              <a:lumOff val="60000"/>
            </a:schemeClr>
          </a:solidFill>
          <a:ln>
            <a:solidFill>
              <a:srgbClr val="00B05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dirty="0">
                <a:solidFill>
                  <a:schemeClr val="accent2">
                    <a:lumMod val="75000"/>
                  </a:schemeClr>
                </a:solidFill>
              </a:rPr>
              <a:t>9</a:t>
            </a:r>
            <a:r>
              <a:rPr lang="cs-CZ" sz="2000" dirty="0" smtClean="0">
                <a:solidFill>
                  <a:schemeClr val="accent2">
                    <a:lumMod val="75000"/>
                  </a:schemeClr>
                </a:solidFill>
              </a:rPr>
              <a:t> Kč</a:t>
            </a:r>
            <a:endParaRPr lang="cs-CZ" sz="2000" dirty="0">
              <a:solidFill>
                <a:schemeClr val="accent2">
                  <a:lumMod val="75000"/>
                </a:schemeClr>
              </a:solidFill>
            </a:endParaRPr>
          </a:p>
        </p:txBody>
      </p:sp>
      <p:sp>
        <p:nvSpPr>
          <p:cNvPr id="15" name="Ovál 14"/>
          <p:cNvSpPr/>
          <p:nvPr/>
        </p:nvSpPr>
        <p:spPr>
          <a:xfrm>
            <a:off x="1977262" y="3698343"/>
            <a:ext cx="1080120" cy="625773"/>
          </a:xfrm>
          <a:prstGeom prst="ellipse">
            <a:avLst/>
          </a:prstGeom>
          <a:solidFill>
            <a:schemeClr val="accent3">
              <a:lumMod val="40000"/>
              <a:lumOff val="60000"/>
            </a:schemeClr>
          </a:solidFill>
          <a:ln>
            <a:solidFill>
              <a:srgbClr val="00B05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dirty="0" smtClean="0">
                <a:solidFill>
                  <a:schemeClr val="accent2">
                    <a:lumMod val="75000"/>
                  </a:schemeClr>
                </a:solidFill>
              </a:rPr>
              <a:t>10 Kč</a:t>
            </a:r>
            <a:endParaRPr lang="cs-CZ" sz="2000" dirty="0">
              <a:solidFill>
                <a:schemeClr val="accent2">
                  <a:lumMod val="75000"/>
                </a:schemeClr>
              </a:solidFill>
            </a:endParaRPr>
          </a:p>
        </p:txBody>
      </p:sp>
      <p:sp>
        <p:nvSpPr>
          <p:cNvPr id="16" name="Obdélník 15"/>
          <p:cNvSpPr/>
          <p:nvPr/>
        </p:nvSpPr>
        <p:spPr>
          <a:xfrm>
            <a:off x="3995936" y="3080893"/>
            <a:ext cx="1872208" cy="360040"/>
          </a:xfrm>
          <a:prstGeom prst="rect">
            <a:avLst/>
          </a:prstGeom>
          <a:solidFill>
            <a:schemeClr val="accent3">
              <a:lumMod val="40000"/>
              <a:lumOff val="60000"/>
            </a:schemeClr>
          </a:solidFill>
          <a:ln>
            <a:solidFill>
              <a:srgbClr val="00B05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rgbClr val="FF0000"/>
                </a:solidFill>
              </a:rPr>
              <a:t>SPORT</a:t>
            </a:r>
            <a:endParaRPr lang="cs-CZ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8813622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578236" y="3284984"/>
            <a:ext cx="3757945" cy="1584176"/>
          </a:xfrm>
          <a:prstGeom prst="rect">
            <a:avLst/>
          </a:prstGeom>
          <a:ln/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rtlCol="0" anchor="ctr"/>
          <a:lstStyle/>
          <a:p>
            <a:r>
              <a:rPr lang="cs-CZ" sz="2800" dirty="0" smtClean="0"/>
              <a:t>Nejdražší byl  </a:t>
            </a:r>
            <a:r>
              <a:rPr lang="cs-CZ" sz="2800" dirty="0" smtClean="0">
                <a:solidFill>
                  <a:srgbClr val="FF0000"/>
                </a:solidFill>
              </a:rPr>
              <a:t>míč</a:t>
            </a:r>
            <a:r>
              <a:rPr lang="cs-CZ" sz="2800" dirty="0" smtClean="0"/>
              <a:t>. </a:t>
            </a:r>
          </a:p>
          <a:p>
            <a:r>
              <a:rPr lang="cs-CZ" sz="2800" dirty="0" smtClean="0"/>
              <a:t>                                          Jeho cena byla </a:t>
            </a:r>
            <a:r>
              <a:rPr lang="cs-CZ" sz="2800" dirty="0" smtClean="0">
                <a:solidFill>
                  <a:srgbClr val="FF0000"/>
                </a:solidFill>
              </a:rPr>
              <a:t>10</a:t>
            </a:r>
            <a:r>
              <a:rPr lang="cs-CZ" sz="2800" dirty="0" smtClean="0"/>
              <a:t> Kč.</a:t>
            </a:r>
            <a:endParaRPr lang="cs-CZ" sz="2800" dirty="0"/>
          </a:p>
        </p:txBody>
      </p:sp>
      <p:sp>
        <p:nvSpPr>
          <p:cNvPr id="3" name="Šipka dolů 2"/>
          <p:cNvSpPr/>
          <p:nvPr/>
        </p:nvSpPr>
        <p:spPr>
          <a:xfrm>
            <a:off x="2627784" y="908720"/>
            <a:ext cx="4104456" cy="1512168"/>
          </a:xfrm>
          <a:prstGeom prst="downArrow">
            <a:avLst/>
          </a:prstGeom>
          <a:ln/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4400" dirty="0" smtClean="0">
                <a:solidFill>
                  <a:schemeClr val="accent2">
                    <a:lumMod val="75000"/>
                  </a:schemeClr>
                </a:solidFill>
              </a:rPr>
              <a:t>DOPLŇ</a:t>
            </a:r>
            <a:endParaRPr lang="cs-CZ" sz="4400" dirty="0">
              <a:solidFill>
                <a:schemeClr val="accent2">
                  <a:lumMod val="75000"/>
                </a:schemeClr>
              </a:solidFill>
            </a:endParaRPr>
          </a:p>
        </p:txBody>
      </p:sp>
      <p:sp>
        <p:nvSpPr>
          <p:cNvPr id="4" name="Obdélník 3"/>
          <p:cNvSpPr/>
          <p:nvPr/>
        </p:nvSpPr>
        <p:spPr>
          <a:xfrm>
            <a:off x="5004048" y="3302521"/>
            <a:ext cx="3744416" cy="1584176"/>
          </a:xfrm>
          <a:prstGeom prst="rect">
            <a:avLst/>
          </a:prstGeom>
          <a:ln/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rtlCol="0" anchor="ctr"/>
          <a:lstStyle/>
          <a:p>
            <a:r>
              <a:rPr lang="cs-CZ" sz="2800" dirty="0" smtClean="0"/>
              <a:t>Nejlevnější byly</a:t>
            </a:r>
            <a:r>
              <a:rPr lang="cs-CZ" sz="2800" dirty="0" smtClean="0">
                <a:solidFill>
                  <a:srgbClr val="FF0000"/>
                </a:solidFill>
              </a:rPr>
              <a:t> třešně</a:t>
            </a:r>
            <a:r>
              <a:rPr lang="cs-CZ" sz="2800" dirty="0" smtClean="0"/>
              <a:t>.</a:t>
            </a:r>
          </a:p>
          <a:p>
            <a:r>
              <a:rPr lang="cs-CZ" sz="2800" dirty="0" smtClean="0"/>
              <a:t> </a:t>
            </a:r>
          </a:p>
          <a:p>
            <a:r>
              <a:rPr lang="cs-CZ" sz="2800" dirty="0" smtClean="0"/>
              <a:t>Jejich cena byla </a:t>
            </a:r>
            <a:r>
              <a:rPr lang="cs-CZ" sz="2800" dirty="0" smtClean="0">
                <a:solidFill>
                  <a:srgbClr val="FF0000"/>
                </a:solidFill>
              </a:rPr>
              <a:t>1</a:t>
            </a:r>
            <a:r>
              <a:rPr lang="cs-CZ" sz="2800" dirty="0" smtClean="0"/>
              <a:t> Kč.</a:t>
            </a:r>
            <a:endParaRPr lang="cs-CZ" sz="2800" dirty="0"/>
          </a:p>
        </p:txBody>
      </p:sp>
    </p:spTree>
    <p:extLst>
      <p:ext uri="{BB962C8B-B14F-4D97-AF65-F5344CB8AC3E}">
        <p14:creationId xmlns:p14="http://schemas.microsoft.com/office/powerpoint/2010/main" val="317549925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Obdélník 2"/>
          <p:cNvSpPr/>
          <p:nvPr/>
        </p:nvSpPr>
        <p:spPr>
          <a:xfrm>
            <a:off x="982661" y="82443"/>
            <a:ext cx="5533553" cy="64633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lvl="0"/>
            <a:endParaRPr lang="cs-CZ" dirty="0" smtClean="0">
              <a:solidFill>
                <a:prstClr val="black"/>
              </a:solidFill>
            </a:endParaRPr>
          </a:p>
          <a:p>
            <a:pPr lvl="0"/>
            <a:r>
              <a:rPr lang="cs-CZ" dirty="0" smtClean="0">
                <a:solidFill>
                  <a:prstClr val="black"/>
                </a:solidFill>
              </a:rPr>
              <a:t>Ilustrace</a:t>
            </a:r>
            <a:r>
              <a:rPr lang="cs-CZ" dirty="0">
                <a:solidFill>
                  <a:prstClr val="black"/>
                </a:solidFill>
              </a:rPr>
              <a:t>: </a:t>
            </a:r>
            <a:r>
              <a:rPr lang="cs-CZ" dirty="0" smtClean="0">
                <a:solidFill>
                  <a:prstClr val="black"/>
                </a:solidFill>
                <a:hlinkClick r:id="rId2"/>
              </a:rPr>
              <a:t>www.office.microsoft.com</a:t>
            </a:r>
            <a:endParaRPr lang="cs-CZ" dirty="0" smtClean="0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51210233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348</TotalTime>
  <Words>348</Words>
  <Application>Microsoft Office PowerPoint</Application>
  <PresentationFormat>Předvádění na obrazovce (4:3)</PresentationFormat>
  <Paragraphs>122</Paragraphs>
  <Slides>14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14</vt:i4>
      </vt:variant>
    </vt:vector>
  </HeadingPairs>
  <TitlesOfParts>
    <vt:vector size="15" baseType="lpstr">
      <vt:lpstr>Motiv systému Office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pc</dc:creator>
  <cp:lastModifiedBy>Učitel</cp:lastModifiedBy>
  <cp:revision>42</cp:revision>
  <dcterms:created xsi:type="dcterms:W3CDTF">2011-08-21T15:31:45Z</dcterms:created>
  <dcterms:modified xsi:type="dcterms:W3CDTF">2012-08-07T12:39:13Z</dcterms:modified>
</cp:coreProperties>
</file>