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78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VY_42_INOVACE_29_SČÍTÁNÍ 10-20 BEZ PŘECHODU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Řada 10-20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</a:t>
          </a:r>
          <a:r>
            <a:rPr lang="cs-CZ" smtClean="0"/>
            <a:t>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VY_42_INOVACE_29_SČÍTÁNÍ 10-20 BEZ PŘECHODU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</a:t>
          </a:r>
          <a:r>
            <a:rPr lang="cs-CZ" sz="1400" kern="1200" smtClean="0"/>
            <a:t>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Řada 10-20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84313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1.ročník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v řadě čísel 10–20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– práce do sešitu i ve skupině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pastelky,sešit,pero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5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7504" y="3228711"/>
            <a:ext cx="9005857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0                           5                          10                         </a:t>
            </a:r>
            <a:r>
              <a:rPr lang="cs-CZ" sz="2400" dirty="0">
                <a:solidFill>
                  <a:prstClr val="black"/>
                </a:solidFill>
              </a:rPr>
              <a:t>15                          20</a:t>
            </a: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2200" dirty="0" smtClean="0">
                <a:solidFill>
                  <a:prstClr val="black"/>
                </a:solidFill>
              </a:rPr>
              <a:t>|__|__|__|__|__|__|__|__|__|__|__|__|__|__|__|__|__|__|__|__|__</a:t>
            </a:r>
            <a:r>
              <a:rPr lang="cs-CZ" sz="2200" dirty="0">
                <a:solidFill>
                  <a:prstClr val="black"/>
                </a:solidFill>
              </a:rPr>
              <a:t>|</a:t>
            </a:r>
            <a:endParaRPr lang="cs-CZ" sz="2200" dirty="0" smtClean="0">
              <a:solidFill>
                <a:prstClr val="black"/>
              </a:solidFill>
            </a:endParaRPr>
          </a:p>
          <a:p>
            <a:endParaRPr lang="cs-CZ" sz="22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522920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___</a:t>
            </a:r>
            <a:r>
              <a:rPr lang="cs-CZ" sz="3200" dirty="0" smtClean="0"/>
              <a:t>         </a:t>
            </a:r>
            <a:r>
              <a:rPr lang="cs-CZ" sz="3200" dirty="0" smtClean="0">
                <a:solidFill>
                  <a:srgbClr val="0070C0"/>
                </a:solidFill>
              </a:rPr>
              <a:t>___</a:t>
            </a:r>
            <a:r>
              <a:rPr lang="cs-CZ" sz="3200" dirty="0" smtClean="0"/>
              <a:t>       </a:t>
            </a:r>
            <a:r>
              <a:rPr lang="cs-CZ" sz="3200" dirty="0" smtClean="0">
                <a:solidFill>
                  <a:srgbClr val="FF0000"/>
                </a:solidFill>
              </a:rPr>
              <a:t>___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FFFF00"/>
                </a:solidFill>
              </a:rPr>
              <a:t>___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00B050"/>
                </a:solidFill>
              </a:rPr>
              <a:t>___</a:t>
            </a:r>
            <a:endParaRPr lang="cs-CZ" sz="3200" dirty="0"/>
          </a:p>
        </p:txBody>
      </p:sp>
      <p:sp>
        <p:nvSpPr>
          <p:cNvPr id="3" name="Šipka nahoru 2"/>
          <p:cNvSpPr/>
          <p:nvPr/>
        </p:nvSpPr>
        <p:spPr>
          <a:xfrm flipH="1">
            <a:off x="4610432" y="4618296"/>
            <a:ext cx="216026" cy="54122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 flipH="1">
            <a:off x="5436096" y="4612566"/>
            <a:ext cx="170306" cy="541224"/>
          </a:xfrm>
          <a:prstGeom prst="up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7457424" y="4612566"/>
            <a:ext cx="174119" cy="54122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6583366" y="4618296"/>
            <a:ext cx="153731" cy="541224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7884368" y="4612566"/>
            <a:ext cx="216024" cy="541224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38574" y="908720"/>
            <a:ext cx="5125714" cy="10801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Zapiš 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vyznačená 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čísla. 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043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7504" y="3228711"/>
            <a:ext cx="9005857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0                           5                          10                         </a:t>
            </a:r>
            <a:r>
              <a:rPr lang="cs-CZ" sz="2400" dirty="0">
                <a:solidFill>
                  <a:prstClr val="black"/>
                </a:solidFill>
              </a:rPr>
              <a:t>15                          20</a:t>
            </a: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2200" dirty="0" smtClean="0">
                <a:solidFill>
                  <a:prstClr val="black"/>
                </a:solidFill>
              </a:rPr>
              <a:t>|__|__|__|__|__|__|__|__|__|__|__|__|__|__|__|__|__|__|__|__|__</a:t>
            </a:r>
            <a:r>
              <a:rPr lang="cs-CZ" sz="2200" dirty="0">
                <a:solidFill>
                  <a:prstClr val="black"/>
                </a:solidFill>
              </a:rPr>
              <a:t>|</a:t>
            </a:r>
            <a:endParaRPr lang="cs-CZ" sz="2200" dirty="0" smtClean="0">
              <a:solidFill>
                <a:prstClr val="black"/>
              </a:solidFill>
            </a:endParaRPr>
          </a:p>
          <a:p>
            <a:endParaRPr lang="cs-CZ" sz="22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5229200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16   13   18   19  11</a:t>
            </a:r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Šipka nahoru 2"/>
          <p:cNvSpPr/>
          <p:nvPr/>
        </p:nvSpPr>
        <p:spPr>
          <a:xfrm flipH="1">
            <a:off x="4610432" y="4618296"/>
            <a:ext cx="216026" cy="54122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 flipH="1">
            <a:off x="5436096" y="4612566"/>
            <a:ext cx="170306" cy="541224"/>
          </a:xfrm>
          <a:prstGeom prst="up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7457424" y="4612566"/>
            <a:ext cx="174119" cy="54122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6662487" y="4634199"/>
            <a:ext cx="153731" cy="541224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7884368" y="4612566"/>
            <a:ext cx="216024" cy="541224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38574" y="908720"/>
            <a:ext cx="5125714" cy="10801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Zapiš 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vyznačená 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čísla. 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93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5218" y="909896"/>
            <a:ext cx="4104456" cy="7920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DOPLŇ  ČÍSLO,KTERÉ JE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71800" y="2804160"/>
            <a:ext cx="547260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11   </a:t>
            </a:r>
            <a:r>
              <a:rPr lang="cs-CZ" sz="2400" dirty="0" smtClean="0">
                <a:solidFill>
                  <a:srgbClr val="00B050"/>
                </a:solidFill>
              </a:rPr>
              <a:t>14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15   </a:t>
            </a:r>
            <a:r>
              <a:rPr lang="cs-CZ" sz="2400" dirty="0" smtClean="0">
                <a:solidFill>
                  <a:srgbClr val="00B050"/>
                </a:solidFill>
              </a:rPr>
              <a:t>13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18    </a:t>
            </a:r>
            <a:r>
              <a:rPr lang="cs-CZ" sz="2400" dirty="0" smtClean="0">
                <a:solidFill>
                  <a:srgbClr val="00B050"/>
                </a:solidFill>
              </a:rPr>
              <a:t>16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12     </a:t>
            </a:r>
            <a:r>
              <a:rPr lang="cs-CZ" sz="2400" dirty="0" smtClean="0">
                <a:solidFill>
                  <a:srgbClr val="00B050"/>
                </a:solidFill>
              </a:rPr>
              <a:t>17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19             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3211428"/>
            <a:ext cx="547260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3211428"/>
            <a:ext cx="216024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HNED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ČÍSLEM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61888" y="4507572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507572"/>
            <a:ext cx="215032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HNED PŘED ČÍSLEM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61888" y="4914840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18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2400" dirty="0" smtClean="0">
                <a:solidFill>
                  <a:srgbClr val="C00000"/>
                </a:solidFill>
              </a:rPr>
              <a:t>13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10   </a:t>
            </a:r>
            <a:r>
              <a:rPr lang="cs-CZ" sz="2400" dirty="0" smtClean="0">
                <a:solidFill>
                  <a:srgbClr val="C00000"/>
                </a:solidFill>
              </a:rPr>
              <a:t>14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12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rgbClr val="C00000"/>
                </a:solidFill>
              </a:rPr>
              <a:t>19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11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rgbClr val="C00000"/>
                </a:solidFill>
              </a:rPr>
              <a:t> 15  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16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61888" y="2372112"/>
            <a:ext cx="548252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1560" y="2372112"/>
            <a:ext cx="215032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HNED PŘED ČÍSLEM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61888" y="5314056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1560" y="5314056"/>
            <a:ext cx="215032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HNED ZA ČÍSLEM</a:t>
            </a:r>
          </a:p>
        </p:txBody>
      </p:sp>
    </p:spTree>
    <p:extLst>
      <p:ext uri="{BB962C8B-B14F-4D97-AF65-F5344CB8AC3E}">
        <p14:creationId xmlns:p14="http://schemas.microsoft.com/office/powerpoint/2010/main" val="394140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5218" y="909896"/>
            <a:ext cx="4104456" cy="7920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DOPLŇ  ČÍSLO,KTERÉ JE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71800" y="2804160"/>
            <a:ext cx="547260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11   </a:t>
            </a:r>
            <a:r>
              <a:rPr lang="cs-CZ" sz="2400" dirty="0" smtClean="0">
                <a:solidFill>
                  <a:srgbClr val="00B050"/>
                </a:solidFill>
              </a:rPr>
              <a:t>14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15   </a:t>
            </a:r>
            <a:r>
              <a:rPr lang="cs-CZ" sz="2400" dirty="0" smtClean="0">
                <a:solidFill>
                  <a:srgbClr val="00B050"/>
                </a:solidFill>
              </a:rPr>
              <a:t>13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18    </a:t>
            </a:r>
            <a:r>
              <a:rPr lang="cs-CZ" sz="2400" dirty="0" smtClean="0">
                <a:solidFill>
                  <a:srgbClr val="00B050"/>
                </a:solidFill>
              </a:rPr>
              <a:t>16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12     </a:t>
            </a:r>
            <a:r>
              <a:rPr lang="cs-CZ" sz="2400" dirty="0" smtClean="0">
                <a:solidFill>
                  <a:srgbClr val="00B050"/>
                </a:solidFill>
              </a:rPr>
              <a:t>17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19             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3211428"/>
            <a:ext cx="547260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0000"/>
                </a:solidFill>
              </a:rPr>
              <a:t>12   15     16   14      19   17    13     18      20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3211428"/>
            <a:ext cx="216024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HNED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ČÍSLEM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61888" y="4507572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0000"/>
                </a:solidFill>
              </a:rPr>
              <a:t>17   12       9   13      11   18    10      14       15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4507572"/>
            <a:ext cx="215032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HNED PŘED ČÍSLEM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61888" y="4914840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18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2400" dirty="0" smtClean="0">
                <a:solidFill>
                  <a:srgbClr val="C00000"/>
                </a:solidFill>
              </a:rPr>
              <a:t>13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10   </a:t>
            </a:r>
            <a:r>
              <a:rPr lang="cs-CZ" sz="2400" dirty="0" smtClean="0">
                <a:solidFill>
                  <a:srgbClr val="C00000"/>
                </a:solidFill>
              </a:rPr>
              <a:t>14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12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rgbClr val="C00000"/>
                </a:solidFill>
              </a:rPr>
              <a:t>19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11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rgbClr val="C00000"/>
                </a:solidFill>
              </a:rPr>
              <a:t> 15     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16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61888" y="2372112"/>
            <a:ext cx="548252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0000"/>
                </a:solidFill>
              </a:rPr>
              <a:t>10   13     14    12    17     15   11     16      18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560" y="2372112"/>
            <a:ext cx="215032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HNED PŘED ČÍSLEM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61888" y="5314056"/>
            <a:ext cx="5482520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0000"/>
                </a:solidFill>
              </a:rPr>
              <a:t>19   14     11   15     13    20    12      16      17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5314056"/>
            <a:ext cx="215032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HNED ZA ČÍSLEM</a:t>
            </a:r>
          </a:p>
        </p:txBody>
      </p:sp>
    </p:spTree>
    <p:extLst>
      <p:ext uri="{BB962C8B-B14F-4D97-AF65-F5344CB8AC3E}">
        <p14:creationId xmlns:p14="http://schemas.microsoft.com/office/powerpoint/2010/main" val="3425179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7416" y="548680"/>
            <a:ext cx="8280920" cy="597666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23728" y="908720"/>
            <a:ext cx="4464496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Zapiš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</a:rPr>
              <a:t>čísla,která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leží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87624" y="2492896"/>
            <a:ext cx="2088232" cy="86409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mezi číslem     13 a 15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01912" y="2720654"/>
            <a:ext cx="1656184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15 a 18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827584" y="4041068"/>
            <a:ext cx="1800200" cy="1440160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číslem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17 a 20 </a:t>
            </a:r>
            <a:endParaRPr lang="cs-CZ" dirty="0"/>
          </a:p>
        </p:txBody>
      </p:sp>
      <p:sp>
        <p:nvSpPr>
          <p:cNvPr id="8" name="Srdce 7"/>
          <p:cNvSpPr/>
          <p:nvPr/>
        </p:nvSpPr>
        <p:spPr>
          <a:xfrm>
            <a:off x="3491880" y="3789040"/>
            <a:ext cx="1800200" cy="1512168"/>
          </a:xfrm>
          <a:prstGeom prst="hear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12 a 14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228184" y="4725144"/>
            <a:ext cx="2304256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14 a 17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7164288" y="1844824"/>
            <a:ext cx="1728192" cy="1944216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11 a 14</a:t>
            </a:r>
            <a:endParaRPr lang="cs-CZ" dirty="0"/>
          </a:p>
        </p:txBody>
      </p:sp>
      <p:sp>
        <p:nvSpPr>
          <p:cNvPr id="15" name="Svislý svitek 14"/>
          <p:cNvSpPr/>
          <p:nvPr/>
        </p:nvSpPr>
        <p:spPr>
          <a:xfrm>
            <a:off x="971600" y="2060848"/>
            <a:ext cx="576064" cy="56979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Svislý svitek 15"/>
          <p:cNvSpPr/>
          <p:nvPr/>
        </p:nvSpPr>
        <p:spPr>
          <a:xfrm>
            <a:off x="5706576" y="5481228"/>
            <a:ext cx="576064" cy="756084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Svislý svitek 16"/>
          <p:cNvSpPr/>
          <p:nvPr/>
        </p:nvSpPr>
        <p:spPr>
          <a:xfrm>
            <a:off x="4320208" y="5301208"/>
            <a:ext cx="576064" cy="50405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Svislý svitek 17"/>
          <p:cNvSpPr/>
          <p:nvPr/>
        </p:nvSpPr>
        <p:spPr>
          <a:xfrm>
            <a:off x="2483768" y="5554528"/>
            <a:ext cx="576064" cy="754792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Svislý svitek 18"/>
          <p:cNvSpPr/>
          <p:nvPr/>
        </p:nvSpPr>
        <p:spPr>
          <a:xfrm>
            <a:off x="3665240" y="2029154"/>
            <a:ext cx="576064" cy="74981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Svislý svitek 19"/>
          <p:cNvSpPr/>
          <p:nvPr/>
        </p:nvSpPr>
        <p:spPr>
          <a:xfrm>
            <a:off x="6641112" y="2525080"/>
            <a:ext cx="576064" cy="655712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55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7416" y="548680"/>
            <a:ext cx="8280920" cy="597666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23728" y="908720"/>
            <a:ext cx="4464496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Zapiš čísla, která leží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87624" y="2492896"/>
            <a:ext cx="2088232" cy="86409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mezi číslem     13 a 15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01912" y="2720654"/>
            <a:ext cx="1656184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15 a 18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827584" y="4041068"/>
            <a:ext cx="1800200" cy="1440160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číslem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17 a 20 </a:t>
            </a:r>
            <a:endParaRPr lang="cs-CZ" dirty="0"/>
          </a:p>
        </p:txBody>
      </p:sp>
      <p:sp>
        <p:nvSpPr>
          <p:cNvPr id="8" name="Srdce 7"/>
          <p:cNvSpPr/>
          <p:nvPr/>
        </p:nvSpPr>
        <p:spPr>
          <a:xfrm>
            <a:off x="3491880" y="3789040"/>
            <a:ext cx="1800200" cy="1512168"/>
          </a:xfrm>
          <a:prstGeom prst="hear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12 a 14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228184" y="4725144"/>
            <a:ext cx="2304256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14 a 17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7164288" y="1844824"/>
            <a:ext cx="1728192" cy="1944216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mezi číslem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11 a 14</a:t>
            </a:r>
            <a:endParaRPr lang="cs-CZ" dirty="0"/>
          </a:p>
        </p:txBody>
      </p:sp>
      <p:sp>
        <p:nvSpPr>
          <p:cNvPr id="15" name="Svislý svitek 14"/>
          <p:cNvSpPr/>
          <p:nvPr/>
        </p:nvSpPr>
        <p:spPr>
          <a:xfrm>
            <a:off x="971600" y="2060848"/>
            <a:ext cx="576064" cy="56979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Svislý svitek 15"/>
          <p:cNvSpPr/>
          <p:nvPr/>
        </p:nvSpPr>
        <p:spPr>
          <a:xfrm>
            <a:off x="5706576" y="5481228"/>
            <a:ext cx="576064" cy="756084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15 16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Svislý svitek 16"/>
          <p:cNvSpPr/>
          <p:nvPr/>
        </p:nvSpPr>
        <p:spPr>
          <a:xfrm>
            <a:off x="4320208" y="5301208"/>
            <a:ext cx="576064" cy="50405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Svislý svitek 17"/>
          <p:cNvSpPr/>
          <p:nvPr/>
        </p:nvSpPr>
        <p:spPr>
          <a:xfrm>
            <a:off x="2483768" y="5554528"/>
            <a:ext cx="576064" cy="754792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18 19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Svislý svitek 18"/>
          <p:cNvSpPr/>
          <p:nvPr/>
        </p:nvSpPr>
        <p:spPr>
          <a:xfrm>
            <a:off x="3665240" y="2029154"/>
            <a:ext cx="576064" cy="749816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16 17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Svislý svitek 19"/>
          <p:cNvSpPr/>
          <p:nvPr/>
        </p:nvSpPr>
        <p:spPr>
          <a:xfrm>
            <a:off x="6641112" y="2525080"/>
            <a:ext cx="576064" cy="655712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12 13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56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40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401</TotalTime>
  <Words>303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Uzlíková</cp:lastModifiedBy>
  <cp:revision>37</cp:revision>
  <dcterms:created xsi:type="dcterms:W3CDTF">2011-08-21T15:31:45Z</dcterms:created>
  <dcterms:modified xsi:type="dcterms:W3CDTF">2012-05-12T12:55:53Z</dcterms:modified>
</cp:coreProperties>
</file>