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65" r:id="rId3"/>
    <p:sldId id="257" r:id="rId4"/>
    <p:sldId id="260" r:id="rId5"/>
    <p:sldId id="262" r:id="rId6"/>
    <p:sldId id="261" r:id="rId7"/>
    <p:sldId id="259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9" d="100"/>
          <a:sy n="79" d="100"/>
        </p:scale>
        <p:origin x="-42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VY_42_INOVACE_31_ODČÍTÁNÍ 10-20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Odčítání 10-20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VY_42_INOVACE_31_ODČÍTÁNÍ 10-20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Odčítání 10-20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64445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1.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Od</a:t>
            </a:r>
            <a:r>
              <a:rPr lang="cs-CZ" sz="2400" dirty="0" smtClean="0">
                <a:latin typeface="+mj-lt"/>
                <a:cs typeface="Times New Roman" pitchFamily="18" charset="0"/>
              </a:rPr>
              <a:t>čítání a rozklady čísel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v oboru 10-20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interaktivní tabuli, tisk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jednotlivých částí  (pero</a:t>
            </a:r>
            <a:r>
              <a:rPr lang="cs-CZ" sz="2400" dirty="0" smtClean="0">
                <a:latin typeface="+mj-lt"/>
                <a:cs typeface="Times New Roman" pitchFamily="18" charset="0"/>
              </a:rPr>
              <a:t>, sešit</a:t>
            </a:r>
            <a:r>
              <a:rPr lang="cs-CZ" sz="2400" dirty="0" smtClean="0">
                <a:latin typeface="+mj-lt"/>
                <a:cs typeface="Times New Roman" pitchFamily="18" charset="0"/>
              </a:rPr>
              <a:t>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interaktivní tabule</a:t>
            </a:r>
          </a:p>
          <a:p>
            <a:pPr algn="ctr"/>
            <a:r>
              <a:rPr lang="cs-CZ" sz="2400" dirty="0" smtClean="0">
                <a:latin typeface="+mj-lt"/>
                <a:cs typeface="Times New Roman" pitchFamily="18" charset="0"/>
              </a:rPr>
              <a:t>    a 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3714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555776" y="260648"/>
            <a:ext cx="4176464" cy="129614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Kolik korun dostaneš      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zpět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na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20 Kč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, když si koupíš: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67186" y="5733256"/>
            <a:ext cx="576064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1"/>
                </a:solidFill>
              </a:rPr>
              <a:t>7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67186" y="2060526"/>
            <a:ext cx="576064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1"/>
                </a:solidFill>
              </a:rPr>
              <a:t>1</a:t>
            </a:r>
            <a:r>
              <a:rPr lang="cs-CZ" sz="2000" dirty="0" smtClean="0">
                <a:solidFill>
                  <a:schemeClr val="accent1"/>
                </a:solidFill>
              </a:rPr>
              <a:t>0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6176" y="2348558"/>
            <a:ext cx="576064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/>
                </a:solidFill>
              </a:rPr>
              <a:t>5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89634" y="2950568"/>
            <a:ext cx="576064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/>
                </a:solidFill>
              </a:rPr>
              <a:t>2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56176" y="4096494"/>
            <a:ext cx="576064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1"/>
                </a:solidFill>
              </a:rPr>
              <a:t>6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67186" y="3808462"/>
            <a:ext cx="576064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/>
                </a:solidFill>
              </a:rPr>
              <a:t>8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56176" y="3239841"/>
            <a:ext cx="576064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/>
                </a:solidFill>
              </a:rPr>
              <a:t>4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89634" y="4797152"/>
            <a:ext cx="576064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1"/>
                </a:solidFill>
              </a:rPr>
              <a:t>3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6176" y="5085184"/>
            <a:ext cx="576064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1"/>
                </a:solidFill>
              </a:rPr>
              <a:t>9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67744" y="2060526"/>
            <a:ext cx="1156295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76256" y="2348558"/>
            <a:ext cx="1156295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267744" y="4797152"/>
            <a:ext cx="1156295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267744" y="2950568"/>
            <a:ext cx="1156295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872778" y="3232870"/>
            <a:ext cx="1156295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267744" y="3808462"/>
            <a:ext cx="1156295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872781" y="4101008"/>
            <a:ext cx="1156295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267744" y="5733256"/>
            <a:ext cx="1156295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872777" y="5086300"/>
            <a:ext cx="1156295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56176" y="6021288"/>
            <a:ext cx="576064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/>
                </a:solidFill>
              </a:rPr>
              <a:t>20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876256" y="6021288"/>
            <a:ext cx="1156295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accent1"/>
              </a:solidFill>
            </a:endParaRPr>
          </a:p>
        </p:txBody>
      </p:sp>
      <p:pic>
        <p:nvPicPr>
          <p:cNvPr id="1027" name="Picture 3" descr="C:\Users\Uzlíková\AppData\Local\Microsoft\Windows\Temporary Internet Files\Content.IE5\LL6TAZJW\MC9001933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79" y="1669966"/>
            <a:ext cx="364901" cy="768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11LLIEOY\MC90043689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824" y="2790628"/>
            <a:ext cx="497210" cy="49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0M2ESA71\MC9004118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0" y="3670456"/>
            <a:ext cx="770868" cy="564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LGLW3Q41\MP9004304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393" y="4473116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líková\AppData\Local\Microsoft\Windows\Temporary Internet Files\Content.IE5\11LLIEOY\MC90043690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90" y="5533406"/>
            <a:ext cx="631898" cy="63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11LLIEOY\MC9004124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04542"/>
            <a:ext cx="648072" cy="548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QOJCG2BA\MC9004124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0279" y="3041317"/>
            <a:ext cx="355689" cy="583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zlíková\AppData\Local\Microsoft\Windows\Temporary Internet Files\Content.IE5\QOJCG2BA\MC9002157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802" y="4861294"/>
            <a:ext cx="366166" cy="67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líková\AppData\Local\Microsoft\Windows\Temporary Internet Files\Content.IE5\PH1KP22Z\MC90029023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977" y="3920940"/>
            <a:ext cx="372431" cy="547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zlíková\AppData\Local\Microsoft\Windows\Temporary Internet Files\Content.IE5\PH1KP22Z\MC90041062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7373" y="5772844"/>
            <a:ext cx="727673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7386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87735" y="476672"/>
            <a:ext cx="7704856" cy="612068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3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3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solidFill>
              <a:schemeClr val="accent3">
                <a:lumMod val="60000"/>
                <a:lumOff val="40000"/>
              </a:schemeClr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835696" y="908720"/>
            <a:ext cx="5184576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Opiš do sešitu a vypočítej.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Svislý svitek 3"/>
          <p:cNvSpPr/>
          <p:nvPr/>
        </p:nvSpPr>
        <p:spPr>
          <a:xfrm>
            <a:off x="1043608" y="2276872"/>
            <a:ext cx="2808312" cy="3888432"/>
          </a:xfrm>
          <a:prstGeom prst="verticalScroll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vislý svitek 4"/>
          <p:cNvSpPr/>
          <p:nvPr/>
        </p:nvSpPr>
        <p:spPr>
          <a:xfrm>
            <a:off x="4874096" y="2276872"/>
            <a:ext cx="2839541" cy="3888432"/>
          </a:xfrm>
          <a:prstGeom prst="verticalScroll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000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10 +10 = 20 - </a:t>
            </a:r>
            <a:r>
              <a:rPr lang="cs-CZ" sz="2000" dirty="0" smtClean="0">
                <a:solidFill>
                  <a:schemeClr val="tx1"/>
                </a:solidFill>
              </a:rPr>
              <a:t>__</a:t>
            </a:r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10 +  6 = 20 - </a:t>
            </a:r>
            <a:r>
              <a:rPr lang="cs-CZ" sz="2000" dirty="0" smtClean="0">
                <a:solidFill>
                  <a:schemeClr val="tx1"/>
                </a:solidFill>
              </a:rPr>
              <a:t>__</a:t>
            </a:r>
            <a:endParaRPr lang="cs-CZ" sz="2000" dirty="0">
              <a:solidFill>
                <a:schemeClr val="tx1"/>
              </a:solidFill>
            </a:endParaRPr>
          </a:p>
          <a:p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10 +  1 = 20 - </a:t>
            </a:r>
            <a:r>
              <a:rPr lang="cs-CZ" sz="2000" dirty="0" smtClean="0">
                <a:solidFill>
                  <a:schemeClr val="tx1"/>
                </a:solidFill>
              </a:rPr>
              <a:t>__</a:t>
            </a:r>
            <a:endParaRPr lang="cs-CZ" sz="2000" dirty="0">
              <a:solidFill>
                <a:schemeClr val="tx1"/>
              </a:solidFill>
            </a:endParaRPr>
          </a:p>
          <a:p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10 +  9 = 20 - </a:t>
            </a:r>
            <a:r>
              <a:rPr lang="cs-CZ" sz="2000" dirty="0" smtClean="0">
                <a:solidFill>
                  <a:schemeClr val="tx1"/>
                </a:solidFill>
              </a:rPr>
              <a:t>__</a:t>
            </a:r>
            <a:endParaRPr lang="cs-CZ" sz="2000" dirty="0">
              <a:solidFill>
                <a:schemeClr val="tx1"/>
              </a:solidFill>
            </a:endParaRPr>
          </a:p>
          <a:p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10 +  0 = 20 </a:t>
            </a:r>
            <a:r>
              <a:rPr lang="cs-CZ" sz="2000" dirty="0" smtClean="0">
                <a:solidFill>
                  <a:schemeClr val="tx1"/>
                </a:solidFill>
              </a:rPr>
              <a:t>-__</a:t>
            </a:r>
          </a:p>
          <a:p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10 +  2 = 20 </a:t>
            </a:r>
            <a:r>
              <a:rPr lang="cs-CZ" sz="2000" dirty="0" smtClean="0">
                <a:solidFill>
                  <a:schemeClr val="tx1"/>
                </a:solidFill>
              </a:rPr>
              <a:t>-</a:t>
            </a:r>
            <a:r>
              <a:rPr lang="cs-CZ" sz="2000" dirty="0">
                <a:solidFill>
                  <a:schemeClr val="tx1"/>
                </a:solidFill>
              </a:rPr>
              <a:t> __</a:t>
            </a:r>
          </a:p>
          <a:p>
            <a:endParaRPr lang="cs-CZ" sz="2000" dirty="0">
              <a:solidFill>
                <a:srgbClr val="FF0000"/>
              </a:solidFill>
            </a:endParaRPr>
          </a:p>
          <a:p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2708920"/>
            <a:ext cx="18002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 +  5 = 20 -__</a:t>
            </a:r>
          </a:p>
          <a:p>
            <a:endParaRPr lang="cs-CZ" sz="2000" dirty="0"/>
          </a:p>
          <a:p>
            <a:r>
              <a:rPr lang="cs-CZ" sz="2000" dirty="0" smtClean="0"/>
              <a:t>10 +  8 = 20 -__</a:t>
            </a:r>
          </a:p>
          <a:p>
            <a:endParaRPr lang="cs-CZ" sz="2000" dirty="0"/>
          </a:p>
          <a:p>
            <a:r>
              <a:rPr lang="cs-CZ" sz="2000" dirty="0" smtClean="0"/>
              <a:t>10 +  3 = 20 -__</a:t>
            </a:r>
          </a:p>
          <a:p>
            <a:endParaRPr lang="cs-CZ" sz="2000" dirty="0"/>
          </a:p>
          <a:p>
            <a:r>
              <a:rPr lang="cs-CZ" sz="2000" dirty="0" smtClean="0"/>
              <a:t>10 +  4 = 20 -__</a:t>
            </a:r>
          </a:p>
          <a:p>
            <a:endParaRPr lang="cs-CZ" sz="2000" dirty="0"/>
          </a:p>
          <a:p>
            <a:r>
              <a:rPr lang="cs-CZ" sz="2000" dirty="0" smtClean="0"/>
              <a:t>10 +  7 = 20 -__</a:t>
            </a:r>
          </a:p>
          <a:p>
            <a:endParaRPr lang="cs-CZ" sz="2000" dirty="0" smtClean="0"/>
          </a:p>
          <a:p>
            <a:r>
              <a:rPr lang="cs-CZ" sz="2000" dirty="0" smtClean="0"/>
              <a:t>10 +10 = 20 -</a:t>
            </a:r>
            <a:r>
              <a:rPr lang="cs-CZ" sz="2000" dirty="0"/>
              <a:t>__</a:t>
            </a:r>
          </a:p>
          <a:p>
            <a:endParaRPr lang="cs-CZ" sz="2000" dirty="0">
              <a:solidFill>
                <a:srgbClr val="FF0000"/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17741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850974"/>
            <a:ext cx="7992888" cy="561662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267744" y="1124744"/>
            <a:ext cx="468052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ROZLOŽ TATO ČÍSLA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55277" y="2175411"/>
            <a:ext cx="50405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43808" y="2158008"/>
            <a:ext cx="50405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70376" y="2158008"/>
            <a:ext cx="50405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92080" y="2158008"/>
            <a:ext cx="50405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6320" y="3692406"/>
            <a:ext cx="504056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70376" y="5157192"/>
            <a:ext cx="504056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44208" y="2158008"/>
            <a:ext cx="50405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14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596336" y="2175411"/>
            <a:ext cx="50405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11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92080" y="5157192"/>
            <a:ext cx="504056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13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843808" y="5157192"/>
            <a:ext cx="504056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11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628238" y="5157192"/>
            <a:ext cx="504056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96336" y="5157192"/>
            <a:ext cx="504056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14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44208" y="5157192"/>
            <a:ext cx="504056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29889" y="3692406"/>
            <a:ext cx="504056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43608" y="3692406"/>
            <a:ext cx="504056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13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940152" y="3692406"/>
            <a:ext cx="504056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199729" y="3692406"/>
            <a:ext cx="504056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19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092280" y="3692406"/>
            <a:ext cx="504056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9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555776" y="260648"/>
            <a:ext cx="4176464" cy="129614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Kolik korun dostaneš      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zpět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na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20 Kč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, když si koupíš: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67186" y="5733256"/>
            <a:ext cx="576064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1"/>
                </a:solidFill>
              </a:rPr>
              <a:t>7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67186" y="2060526"/>
            <a:ext cx="576064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1"/>
                </a:solidFill>
              </a:rPr>
              <a:t>1</a:t>
            </a:r>
            <a:r>
              <a:rPr lang="cs-CZ" sz="2000" dirty="0" smtClean="0">
                <a:solidFill>
                  <a:schemeClr val="accent1"/>
                </a:solidFill>
              </a:rPr>
              <a:t>0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6176" y="2348558"/>
            <a:ext cx="576064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/>
                </a:solidFill>
              </a:rPr>
              <a:t>5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89634" y="2950568"/>
            <a:ext cx="576064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/>
                </a:solidFill>
              </a:rPr>
              <a:t>2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56176" y="4096494"/>
            <a:ext cx="576064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1"/>
                </a:solidFill>
              </a:rPr>
              <a:t>6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67186" y="3808462"/>
            <a:ext cx="576064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/>
                </a:solidFill>
              </a:rPr>
              <a:t>8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56176" y="3239841"/>
            <a:ext cx="576064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/>
                </a:solidFill>
              </a:rPr>
              <a:t>4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89634" y="4797152"/>
            <a:ext cx="576064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1"/>
                </a:solidFill>
              </a:rPr>
              <a:t>3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6176" y="5085184"/>
            <a:ext cx="576064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1"/>
                </a:solidFill>
              </a:rPr>
              <a:t>9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67744" y="2060526"/>
            <a:ext cx="1368152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20-10=10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76256" y="2348558"/>
            <a:ext cx="1368152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20- 5=15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267744" y="4797152"/>
            <a:ext cx="1368152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20- 3=17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267744" y="2950568"/>
            <a:ext cx="1368152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20- 2=18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872778" y="3232870"/>
            <a:ext cx="1371630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20- 4=16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267744" y="3808462"/>
            <a:ext cx="1368152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20- 8=12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872781" y="4101008"/>
            <a:ext cx="1371627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20- 6=14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267744" y="5733256"/>
            <a:ext cx="1368152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20- 7=13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885278" y="5085184"/>
            <a:ext cx="1359130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20- 9=11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56176" y="6021288"/>
            <a:ext cx="576064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/>
                </a:solidFill>
              </a:rPr>
              <a:t>20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876256" y="6021288"/>
            <a:ext cx="1368152" cy="2880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20-20= 0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Uzlíková\AppData\Local\Microsoft\Windows\Temporary Internet Files\Content.IE5\LL6TAZJW\MC9001933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79" y="1669966"/>
            <a:ext cx="364901" cy="768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11LLIEOY\MC90043689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824" y="2790628"/>
            <a:ext cx="497210" cy="49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0M2ESA71\MC9004118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0" y="3670456"/>
            <a:ext cx="770868" cy="564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LGLW3Q41\MP9004304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393" y="4473116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líková\AppData\Local\Microsoft\Windows\Temporary Internet Files\Content.IE5\11LLIEOY\MC90043690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90" y="5533406"/>
            <a:ext cx="631898" cy="63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11LLIEOY\MC9004124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04542"/>
            <a:ext cx="648072" cy="548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QOJCG2BA\MC9004124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0279" y="3041317"/>
            <a:ext cx="355689" cy="583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zlíková\AppData\Local\Microsoft\Windows\Temporary Internet Files\Content.IE5\QOJCG2BA\MC9002157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802" y="4861294"/>
            <a:ext cx="366166" cy="67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líková\AppData\Local\Microsoft\Windows\Temporary Internet Files\Content.IE5\PH1KP22Z\MC90029023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977" y="3920940"/>
            <a:ext cx="372431" cy="547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zlíková\AppData\Local\Microsoft\Windows\Temporary Internet Files\Content.IE5\PH1KP22Z\MC90041062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7373" y="5772844"/>
            <a:ext cx="727673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2584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87735" y="476672"/>
            <a:ext cx="7704856" cy="612068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3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3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solidFill>
              <a:schemeClr val="accent3">
                <a:lumMod val="60000"/>
                <a:lumOff val="40000"/>
              </a:schemeClr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835696" y="908720"/>
            <a:ext cx="5184576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Opiš do sešitu a vypočítej.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Svislý svitek 3"/>
          <p:cNvSpPr/>
          <p:nvPr/>
        </p:nvSpPr>
        <p:spPr>
          <a:xfrm>
            <a:off x="1043608" y="2276872"/>
            <a:ext cx="2808312" cy="3888432"/>
          </a:xfrm>
          <a:prstGeom prst="verticalScroll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vislý svitek 4"/>
          <p:cNvSpPr/>
          <p:nvPr/>
        </p:nvSpPr>
        <p:spPr>
          <a:xfrm>
            <a:off x="4874096" y="2276872"/>
            <a:ext cx="2839541" cy="3888432"/>
          </a:xfrm>
          <a:prstGeom prst="verticalScroll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000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10 +10 = 20 - </a:t>
            </a:r>
            <a:r>
              <a:rPr lang="cs-CZ" sz="2000" dirty="0" smtClean="0">
                <a:solidFill>
                  <a:srgbClr val="FF0000"/>
                </a:solidFill>
              </a:rPr>
              <a:t>0</a:t>
            </a:r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10 +  6 = 20 - </a:t>
            </a:r>
            <a:r>
              <a:rPr lang="cs-CZ" sz="2000" dirty="0" smtClean="0">
                <a:solidFill>
                  <a:srgbClr val="FF0000"/>
                </a:solidFill>
              </a:rPr>
              <a:t>4</a:t>
            </a:r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10 +  1 = 20 - </a:t>
            </a:r>
            <a:r>
              <a:rPr lang="cs-CZ" sz="2000" dirty="0" smtClean="0">
                <a:solidFill>
                  <a:srgbClr val="FF0000"/>
                </a:solidFill>
              </a:rPr>
              <a:t>9</a:t>
            </a:r>
            <a:endParaRPr lang="cs-CZ" sz="2000" dirty="0">
              <a:solidFill>
                <a:srgbClr val="FF0000"/>
              </a:solidFill>
            </a:endParaRPr>
          </a:p>
          <a:p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10 +  9 = 20 - </a:t>
            </a:r>
            <a:r>
              <a:rPr lang="cs-CZ" sz="2000" dirty="0" smtClean="0">
                <a:solidFill>
                  <a:srgbClr val="FF0000"/>
                </a:solidFill>
              </a:rPr>
              <a:t>1</a:t>
            </a:r>
            <a:endParaRPr lang="cs-CZ" sz="2000" dirty="0">
              <a:solidFill>
                <a:srgbClr val="FF0000"/>
              </a:solidFill>
            </a:endParaRPr>
          </a:p>
          <a:p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10 +  0 = 20 -</a:t>
            </a:r>
            <a:r>
              <a:rPr lang="cs-CZ" sz="2000" dirty="0">
                <a:solidFill>
                  <a:srgbClr val="FF0000"/>
                </a:solidFill>
              </a:rPr>
              <a:t>1</a:t>
            </a:r>
            <a:r>
              <a:rPr lang="cs-CZ" sz="2000" dirty="0" smtClean="0">
                <a:solidFill>
                  <a:srgbClr val="FF0000"/>
                </a:solidFill>
              </a:rPr>
              <a:t>0</a:t>
            </a:r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10 +  2 = 20 -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8</a:t>
            </a:r>
            <a:endParaRPr lang="cs-CZ" sz="2000" dirty="0">
              <a:solidFill>
                <a:srgbClr val="FF0000"/>
              </a:solidFill>
            </a:endParaRPr>
          </a:p>
          <a:p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2708920"/>
            <a:ext cx="18002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 +  5 = 20 - </a:t>
            </a:r>
            <a:r>
              <a:rPr lang="cs-CZ" sz="2000" dirty="0" smtClean="0">
                <a:solidFill>
                  <a:srgbClr val="FF0000"/>
                </a:solidFill>
              </a:rPr>
              <a:t>5</a:t>
            </a:r>
          </a:p>
          <a:p>
            <a:endParaRPr lang="cs-CZ" sz="2000" dirty="0"/>
          </a:p>
          <a:p>
            <a:r>
              <a:rPr lang="cs-CZ" sz="2000" dirty="0" smtClean="0"/>
              <a:t>10 +  8 = 20 -</a:t>
            </a:r>
            <a:r>
              <a:rPr lang="cs-CZ" sz="2000" dirty="0" smtClean="0">
                <a:solidFill>
                  <a:srgbClr val="FF0000"/>
                </a:solidFill>
              </a:rPr>
              <a:t>2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10 +  3 = 20 -</a:t>
            </a:r>
            <a:r>
              <a:rPr lang="cs-CZ" sz="2000" dirty="0">
                <a:solidFill>
                  <a:srgbClr val="FF0000"/>
                </a:solidFill>
              </a:rPr>
              <a:t>7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10 +  4 = 20 -</a:t>
            </a:r>
            <a:r>
              <a:rPr lang="cs-CZ" sz="2000" dirty="0">
                <a:solidFill>
                  <a:srgbClr val="FF0000"/>
                </a:solidFill>
              </a:rPr>
              <a:t>6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10 +  7 = 20 -</a:t>
            </a:r>
            <a:r>
              <a:rPr lang="cs-CZ" sz="2000" dirty="0">
                <a:solidFill>
                  <a:srgbClr val="FF0000"/>
                </a:solidFill>
              </a:rPr>
              <a:t>3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10 +10 = 20 -</a:t>
            </a:r>
            <a:r>
              <a:rPr lang="cs-CZ" sz="2000" dirty="0" smtClean="0">
                <a:solidFill>
                  <a:srgbClr val="FF0000"/>
                </a:solidFill>
              </a:rPr>
              <a:t>0</a:t>
            </a:r>
            <a:endParaRPr lang="cs-CZ" sz="2000" dirty="0">
              <a:solidFill>
                <a:srgbClr val="FF0000"/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75170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872678"/>
            <a:ext cx="7992888" cy="561662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267744" y="1124744"/>
            <a:ext cx="468052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ROZLOŽ TATO ČÍSLA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55277" y="2175411"/>
            <a:ext cx="544452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 </a:t>
            </a:r>
            <a:r>
              <a:rPr lang="cs-CZ" sz="1200" dirty="0" smtClean="0">
                <a:solidFill>
                  <a:srgbClr val="FF0000"/>
                </a:solidFill>
              </a:rPr>
              <a:t>10 10</a:t>
            </a:r>
          </a:p>
        </p:txBody>
      </p:sp>
      <p:sp>
        <p:nvSpPr>
          <p:cNvPr id="8" name="Obdélník 7"/>
          <p:cNvSpPr/>
          <p:nvPr/>
        </p:nvSpPr>
        <p:spPr>
          <a:xfrm>
            <a:off x="2843808" y="2158008"/>
            <a:ext cx="50405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r>
              <a:rPr lang="cs-CZ" sz="1200" dirty="0" smtClean="0">
                <a:solidFill>
                  <a:srgbClr val="FF0000"/>
                </a:solidFill>
              </a:rPr>
              <a:t>10  5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70376" y="2158008"/>
            <a:ext cx="50405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r>
              <a:rPr lang="cs-CZ" sz="1400" dirty="0" smtClean="0">
                <a:solidFill>
                  <a:srgbClr val="FF0000"/>
                </a:solidFill>
              </a:rPr>
              <a:t>10 2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92080" y="2158008"/>
            <a:ext cx="50405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10 8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6320" y="3692406"/>
            <a:ext cx="573632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10 10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70376" y="5157192"/>
            <a:ext cx="504056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10  8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44208" y="2158008"/>
            <a:ext cx="50405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14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10  4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596336" y="2175411"/>
            <a:ext cx="50405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11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10  1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92080" y="5157192"/>
            <a:ext cx="504056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13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10  3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843808" y="5157192"/>
            <a:ext cx="504056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11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10  1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628238" y="5157192"/>
            <a:ext cx="504056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10  5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96336" y="5157192"/>
            <a:ext cx="504056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14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10  4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44208" y="5157192"/>
            <a:ext cx="648072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10  10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29889" y="3692406"/>
            <a:ext cx="504056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10  6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43608" y="3692406"/>
            <a:ext cx="504056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13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10  3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940152" y="3692406"/>
            <a:ext cx="504056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10  2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199729" y="3692406"/>
            <a:ext cx="504056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19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10  9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092280" y="3692406"/>
            <a:ext cx="504056" cy="7920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</a:p>
          <a:p>
            <a:pPr algn="ctr"/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/\</a:t>
            </a:r>
          </a:p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10  5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311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51829"/>
            <a:ext cx="35725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Ilustrace: www.office.microsoft.com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966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319</TotalTime>
  <Words>448</Words>
  <Application>Microsoft Office PowerPoint</Application>
  <PresentationFormat>Předvádění na obrazovce (4:3)</PresentationFormat>
  <Paragraphs>192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Uzlíková</cp:lastModifiedBy>
  <cp:revision>37</cp:revision>
  <dcterms:created xsi:type="dcterms:W3CDTF">2011-08-21T15:31:45Z</dcterms:created>
  <dcterms:modified xsi:type="dcterms:W3CDTF">2012-05-12T19:50:36Z</dcterms:modified>
</cp:coreProperties>
</file>