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59" r:id="rId6"/>
    <p:sldId id="260" r:id="rId7"/>
    <p:sldId id="262" r:id="rId8"/>
    <p:sldId id="266" r:id="rId9"/>
    <p:sldId id="263" r:id="rId10"/>
    <p:sldId id="265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7AAF-C6A2-402C-B3FB-FC060F03664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2EE8A-A1F2-4204-A7E2-CEC5F39CF1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221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7AAF-C6A2-402C-B3FB-FC060F03664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2EE8A-A1F2-4204-A7E2-CEC5F39CF1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493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7AAF-C6A2-402C-B3FB-FC060F03664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2EE8A-A1F2-4204-A7E2-CEC5F39CF1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853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7AAF-C6A2-402C-B3FB-FC060F03664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2EE8A-A1F2-4204-A7E2-CEC5F39CF1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451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7AAF-C6A2-402C-B3FB-FC060F03664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2EE8A-A1F2-4204-A7E2-CEC5F39CF1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909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7AAF-C6A2-402C-B3FB-FC060F03664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2EE8A-A1F2-4204-A7E2-CEC5F39CF1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776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7AAF-C6A2-402C-B3FB-FC060F03664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2EE8A-A1F2-4204-A7E2-CEC5F39CF1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683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7AAF-C6A2-402C-B3FB-FC060F03664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2EE8A-A1F2-4204-A7E2-CEC5F39CF1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28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7AAF-C6A2-402C-B3FB-FC060F03664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2EE8A-A1F2-4204-A7E2-CEC5F39CF1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526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7AAF-C6A2-402C-B3FB-FC060F03664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2EE8A-A1F2-4204-A7E2-CEC5F39CF1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33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7AAF-C6A2-402C-B3FB-FC060F03664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2EE8A-A1F2-4204-A7E2-CEC5F39CF1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8858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AE28E-923E-4CD1-9C33-A2C8833BEB47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DC9ECDB-77B3-4CAA-860D-8F3A86A9AD0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8728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AE28E-923E-4CD1-9C33-A2C8833BEB47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9ECDB-77B3-4CAA-860D-8F3A86A9AD0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0569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AE28E-923E-4CD1-9C33-A2C8833BEB47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9ECDB-77B3-4CAA-860D-8F3A86A9AD0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5431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AE28E-923E-4CD1-9C33-A2C8833BEB47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9ECDB-77B3-4CAA-860D-8F3A86A9AD0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9183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AE28E-923E-4CD1-9C33-A2C8833BEB47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9ECDB-77B3-4CAA-860D-8F3A86A9AD0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1152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AE28E-923E-4CD1-9C33-A2C8833BEB47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9ECDB-77B3-4CAA-860D-8F3A86A9AD0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6492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AE28E-923E-4CD1-9C33-A2C8833BEB47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9ECDB-77B3-4CAA-860D-8F3A86A9AD0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687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AE28E-923E-4CD1-9C33-A2C8833BEB47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9ECDB-77B3-4CAA-860D-8F3A86A9AD0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26309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AE28E-923E-4CD1-9C33-A2C8833BEB47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9ECDB-77B3-4CAA-860D-8F3A86A9AD0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7207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AE28E-923E-4CD1-9C33-A2C8833BEB47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9ECDB-77B3-4CAA-860D-8F3A86A9AD0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4644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AE28E-923E-4CD1-9C33-A2C8833BEB47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9ECDB-77B3-4CAA-860D-8F3A86A9AD0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064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0A7AAF-C6A2-402C-B3FB-FC060F036647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C2EE8A-A1F2-4204-A7E2-CEC5F39CF1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893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28AE28E-923E-4CD1-9C33-A2C8833BEB47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DC9ECDB-77B3-4CAA-860D-8F3A86A9AD0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602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8640"/>
            <a:ext cx="5199662" cy="1270341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1115616" y="2060848"/>
            <a:ext cx="7200800" cy="1800200"/>
          </a:xfrm>
        </p:spPr>
        <p:txBody>
          <a:bodyPr/>
          <a:lstStyle/>
          <a:p>
            <a:r>
              <a:rPr lang="cs-CZ" dirty="0" smtClean="0"/>
              <a:t>VY_32_INOVACE_01_CHEMIE_8.ROČNÍK_02_STAVBA ATOMU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1115616" y="4365104"/>
            <a:ext cx="6872287" cy="1584176"/>
          </a:xfrm>
        </p:spPr>
        <p:txBody>
          <a:bodyPr/>
          <a:lstStyle/>
          <a:p>
            <a:r>
              <a:rPr lang="cs-CZ" dirty="0" smtClean="0"/>
              <a:t>Autor: </a:t>
            </a:r>
            <a:r>
              <a:rPr lang="cs-CZ" dirty="0" smtClean="0"/>
              <a:t> Mgr</a:t>
            </a:r>
            <a:r>
              <a:rPr lang="cs-CZ" dirty="0" smtClean="0"/>
              <a:t>. Marcela Holešovská, ZŠ a MŠ Hazlov, období vytvoření: září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620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  <a:latin typeface="Cambria" pitchFamily="18" charset="0"/>
              </a:rPr>
              <a:t>Stavba atomu</a:t>
            </a:r>
            <a:endParaRPr lang="cs-CZ" b="1" u="sng" dirty="0">
              <a:solidFill>
                <a:srgbClr val="00B050"/>
              </a:solidFill>
              <a:latin typeface="Cambria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4690864" cy="4525963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2340169"/>
            <a:ext cx="471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e</a:t>
            </a:r>
            <a:r>
              <a:rPr lang="cs-CZ" sz="3200" baseline="30000" dirty="0" smtClean="0"/>
              <a:t>-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3808" y="2924944"/>
            <a:ext cx="5806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</a:t>
            </a:r>
            <a:r>
              <a:rPr lang="cs-CZ" sz="3600" baseline="30000" dirty="0" smtClean="0"/>
              <a:t>+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11760" y="3933056"/>
            <a:ext cx="5822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</a:t>
            </a:r>
            <a:r>
              <a:rPr lang="cs-CZ" sz="3600" baseline="30000" dirty="0" smtClean="0"/>
              <a:t>0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5164162"/>
            <a:ext cx="23695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jádro atomu 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97826" y="1539950"/>
            <a:ext cx="262866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elektronový obal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                          </a:t>
            </a:r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4697826" y="2060848"/>
            <a:ext cx="88228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3134112" y="4579387"/>
            <a:ext cx="1941944" cy="8771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8707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+mn-lt"/>
              </a:rPr>
              <a:t>Základní částice, ze kterých se skládají všechny atomy jsou protony, neutrony a elektrony. </a:t>
            </a:r>
          </a:p>
          <a:p>
            <a:r>
              <a:rPr lang="cs-CZ" sz="3000" dirty="0" smtClean="0">
                <a:solidFill>
                  <a:srgbClr val="FF0000"/>
                </a:solidFill>
                <a:latin typeface="+mn-lt"/>
              </a:rPr>
              <a:t>PROTON je částice s nejmenším kladným nábojem, je v jádře atomu.</a:t>
            </a:r>
          </a:p>
          <a:p>
            <a:r>
              <a:rPr lang="cs-CZ" sz="3000" dirty="0" smtClean="0">
                <a:solidFill>
                  <a:srgbClr val="FF0000"/>
                </a:solidFill>
                <a:latin typeface="+mn-lt"/>
              </a:rPr>
              <a:t>NEUTRON je částice bez elektrického náboje, nachází se v jádře. </a:t>
            </a:r>
          </a:p>
          <a:p>
            <a:r>
              <a:rPr lang="cs-CZ" sz="3000" dirty="0" smtClean="0">
                <a:solidFill>
                  <a:srgbClr val="FF0000"/>
                </a:solidFill>
                <a:latin typeface="+mn-lt"/>
              </a:rPr>
              <a:t>ELEKTRON je částice s nejmenším záporným nábojem, vyskytuje se v elektronovém obalu atomu.</a:t>
            </a:r>
            <a:endParaRPr lang="cs-CZ" sz="3000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23467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udává protonové číslo?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  <a:latin typeface="Palatino Linotype" pitchFamily="18" charset="0"/>
              </a:rPr>
              <a:t>protonové číslo </a:t>
            </a:r>
            <a:r>
              <a:rPr lang="cs-CZ" dirty="0" smtClean="0">
                <a:solidFill>
                  <a:schemeClr val="accent5"/>
                </a:solidFill>
                <a:latin typeface="Palatino Linotype" pitchFamily="18" charset="0"/>
              </a:rPr>
              <a:t>Z</a:t>
            </a:r>
            <a:r>
              <a:rPr lang="cs-CZ" dirty="0" smtClean="0">
                <a:solidFill>
                  <a:srgbClr val="FF0000"/>
                </a:solidFill>
                <a:latin typeface="Palatino Linotype" pitchFamily="18" charset="0"/>
              </a:rPr>
              <a:t> – udává počet protonů v jádře atomu</a:t>
            </a:r>
          </a:p>
          <a:p>
            <a:pPr marL="0" indent="0">
              <a:buNone/>
            </a:pPr>
            <a:r>
              <a:rPr lang="cs-CZ" dirty="0" smtClean="0"/>
              <a:t>Např.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+mn-lt"/>
              </a:rPr>
              <a:t>Zlato: Z = 79, znamená 79 protonů v jádře atomu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+mn-lt"/>
              </a:rPr>
              <a:t>Uhlík: Z = 6, znamená 6 protonů v jádře atomu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+mn-lt"/>
              </a:rPr>
              <a:t>Mangan: Z = 25, znamená 25 protonů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+mn-lt"/>
              </a:rPr>
              <a:t>Kyslík: Z = 8, znamená 8 protonů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8127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  <a:latin typeface="+mn-lt"/>
              </a:rPr>
              <a:t>částice s nejmenším kladným nábojem v jádře atomu je: proton…………….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  <a:latin typeface="+mn-lt"/>
              </a:rPr>
              <a:t>částice bez elektrického náboje, nachází se v jádře je:…  neutron….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+mn-lt"/>
              </a:rPr>
              <a:t>částice s nejmenším záporným nábojem, vyskytuje se v elektronovém obalu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+mn-lt"/>
              </a:rPr>
              <a:t>atomu je:……elektron…………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23728" y="2204864"/>
            <a:ext cx="129614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339752" y="3212976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2627784" y="4797152"/>
            <a:ext cx="172819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80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Zopakuj si stavbu </a:t>
            </a:r>
            <a:r>
              <a:rPr lang="cs-CZ" dirty="0" smtClean="0"/>
              <a:t>atomu</a:t>
            </a:r>
            <a:br>
              <a:rPr lang="cs-CZ" dirty="0" smtClean="0"/>
            </a:br>
            <a:r>
              <a:rPr lang="cs-CZ" sz="2800" dirty="0" smtClean="0"/>
              <a:t>(přemístí části atomu kam patří)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184" y="162170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</a:t>
            </a:r>
          </a:p>
        </p:txBody>
      </p:sp>
      <p:sp>
        <p:nvSpPr>
          <p:cNvPr id="5" name="Prstenec 4"/>
          <p:cNvSpPr/>
          <p:nvPr/>
        </p:nvSpPr>
        <p:spPr>
          <a:xfrm>
            <a:off x="2411760" y="2564904"/>
            <a:ext cx="3240360" cy="3168352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4716016" y="2348880"/>
            <a:ext cx="122413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427984" y="4365104"/>
            <a:ext cx="187220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539552" y="3068960"/>
            <a:ext cx="878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proton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78250" y="5181292"/>
            <a:ext cx="9973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neutron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39668" y="1928718"/>
            <a:ext cx="1029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elektron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78250" y="2600908"/>
            <a:ext cx="12394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jádro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5104348"/>
            <a:ext cx="862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obal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1142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udává protonové číslo: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počet protonů</a:t>
            </a:r>
          </a:p>
          <a:p>
            <a:r>
              <a:rPr lang="cs-CZ" dirty="0" smtClean="0"/>
              <a:t>B) počet elektronů</a:t>
            </a:r>
          </a:p>
          <a:p>
            <a:r>
              <a:rPr lang="cs-CZ" dirty="0" smtClean="0"/>
              <a:t>C) počet neutronů</a:t>
            </a:r>
          </a:p>
          <a:p>
            <a:endParaRPr lang="cs-CZ" dirty="0"/>
          </a:p>
          <a:p>
            <a:r>
              <a:rPr lang="cs-CZ" dirty="0" smtClean="0"/>
              <a:t>Správná odpověď:  a) 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779912" y="3356992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242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Prezentace je vhodná jako opakování a procvičení učiva o stavbě atomu, je vhodná pro žáky 8.ročníku základní školy. Prezentace se v učebně s interaktivní tabulí  promítá pro všechny žáky, stránka 5 (připraví žáci do svých sešitů), kde mají žáci osvojené poznatky použít na doplnění správných odpovědí je jednoduchým testem, zda učivo zvládli. Správné odpovědi kontrolujeme odkrytím modrých políček. Na stránce 6 chodí žáci k tabuli a přesouvají pojmy na správné  místo. Úkol na snímku 7 – správná odpověď je </a:t>
            </a:r>
            <a:r>
              <a:rPr lang="cs-CZ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pod modrým polem.</a:t>
            </a:r>
            <a:endParaRPr lang="cs-CZ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Správné řešení úkolu 1.)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  <a:latin typeface="+mn-lt"/>
              </a:rPr>
              <a:t>částice s nejmenším kladným nábojem v jádře atomu je: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proton</a:t>
            </a:r>
            <a:r>
              <a:rPr lang="cs-CZ" dirty="0" smtClean="0">
                <a:solidFill>
                  <a:srgbClr val="00B050"/>
                </a:solidFill>
                <a:latin typeface="+mn-lt"/>
              </a:rPr>
              <a:t>…………….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  <a:latin typeface="+mn-lt"/>
              </a:rPr>
              <a:t>částice bez elektrického náboje, nachází se v jádře je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:…neutron……………..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+mn-lt"/>
              </a:rPr>
              <a:t>částice s nejmenším záporným nábojem, vyskytuje se v elektronovém obalu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+mn-lt"/>
              </a:rPr>
              <a:t>atomu je</a:t>
            </a:r>
            <a:r>
              <a:rPr lang="cs-CZ" smtClean="0">
                <a:solidFill>
                  <a:schemeClr val="tx1"/>
                </a:solidFill>
                <a:latin typeface="+mn-lt"/>
              </a:rPr>
              <a:t>:…elektron……………</a:t>
            </a:r>
            <a:endParaRPr lang="cs-CZ" dirty="0" smtClean="0">
              <a:solidFill>
                <a:schemeClr val="tx1"/>
              </a:solidFill>
              <a:latin typeface="+mn-lt"/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8021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Správné řešení úkolu 2.)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184" y="162170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</a:t>
            </a:r>
          </a:p>
        </p:txBody>
      </p:sp>
      <p:sp>
        <p:nvSpPr>
          <p:cNvPr id="5" name="Prstenec 4"/>
          <p:cNvSpPr/>
          <p:nvPr/>
        </p:nvSpPr>
        <p:spPr>
          <a:xfrm>
            <a:off x="2411760" y="2564904"/>
            <a:ext cx="3240360" cy="3168352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4716016" y="2348880"/>
            <a:ext cx="122413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427984" y="4365104"/>
            <a:ext cx="187220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491880" y="3645024"/>
            <a:ext cx="878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proton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63888" y="4149080"/>
            <a:ext cx="9973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neutron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2" y="2780928"/>
            <a:ext cx="1029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elektron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4149080"/>
            <a:ext cx="12394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jádro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2060848"/>
            <a:ext cx="862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obal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1142616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374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Exekutivní</vt:lpstr>
      <vt:lpstr>VY_32_INOVACE_01_CHEMIE_8.ROČNÍK_02_STAVBA ATOMU</vt:lpstr>
      <vt:lpstr>Stavba atomu</vt:lpstr>
      <vt:lpstr>Atom</vt:lpstr>
      <vt:lpstr>Co udává protonové číslo?</vt:lpstr>
      <vt:lpstr>Procvičování:</vt:lpstr>
      <vt:lpstr>Zopakuj si stavbu atomu (přemístí části atomu kam patří)</vt:lpstr>
      <vt:lpstr>Co udává protonové číslo:</vt:lpstr>
      <vt:lpstr>Metodický list</vt:lpstr>
      <vt:lpstr>Správné řešení úkolu 1.)</vt:lpstr>
      <vt:lpstr>Správné řešení úkolu 2.)</vt:lpstr>
    </vt:vector>
  </TitlesOfParts>
  <Company>ZŠ Hazlov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Holešovská</dc:creator>
  <cp:lastModifiedBy>Hana Martínková</cp:lastModifiedBy>
  <cp:revision>11</cp:revision>
  <dcterms:created xsi:type="dcterms:W3CDTF">2011-11-29T11:58:16Z</dcterms:created>
  <dcterms:modified xsi:type="dcterms:W3CDTF">2012-06-18T11:36:28Z</dcterms:modified>
</cp:coreProperties>
</file>