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A8815-A518-4386-A9E7-C4786BE1FA91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B178B2-A63B-4CB8-BD11-52C935237C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rchol_(geometrie)" TargetMode="External"/><Relationship Id="rId7" Type="http://schemas.openxmlformats.org/officeDocument/2006/relationships/hyperlink" Target="http://cs.wikipedia.org/wiki/%C3%9Ahlop%C5%99%C3%AD%C4%8Dka" TargetMode="External"/><Relationship Id="rId2" Type="http://schemas.openxmlformats.org/officeDocument/2006/relationships/hyperlink" Target="http://cs.wikipedia.org/wiki/Geometrick%C3%BD_%C3%BAtv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upe%C5%88_(%C3%BAhel)" TargetMode="External"/><Relationship Id="rId5" Type="http://schemas.openxmlformats.org/officeDocument/2006/relationships/hyperlink" Target="http://cs.wikipedia.org/wiki/%C3%9Ahel" TargetMode="External"/><Relationship Id="rId4" Type="http://schemas.openxmlformats.org/officeDocument/2006/relationships/hyperlink" Target="http://cs.wikipedia.org/wiki/Strana_(geometrie)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920880" cy="2016224"/>
          </a:xfrm>
        </p:spPr>
        <p:txBody>
          <a:bodyPr>
            <a:normAutofit fontScale="90000"/>
          </a:bodyPr>
          <a:lstStyle/>
          <a:p>
            <a:pPr algn="ctr">
              <a:buNone/>
            </a:pPr>
            <a:r>
              <a:rPr lang="cs-CZ" dirty="0" smtClean="0"/>
              <a:t>VY_32_INOVACE_03_MATEMATIKA A JEJÍ APLIKACE_GEOMETRICKÉ ÚTVARY_03_TROJÚHELNÍK</a:t>
            </a:r>
            <a:endParaRPr lang="cs-CZ" dirty="0"/>
          </a:p>
        </p:txBody>
      </p:sp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403648" y="450912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Marcela Holešovská, ZŠ a MŠ Hazlov,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období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vytvoření: leden 2012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199662" cy="1270341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TROJÚHELNÍK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Trojúhelník</a:t>
            </a:r>
            <a:r>
              <a:rPr lang="cs-CZ" dirty="0" smtClean="0"/>
              <a:t> je </a:t>
            </a:r>
            <a:r>
              <a:rPr lang="cs-CZ" dirty="0" smtClean="0">
                <a:hlinkClick r:id="rId2" tooltip="Geometrický útvar"/>
              </a:rPr>
              <a:t>geometrický útvar</a:t>
            </a:r>
            <a:r>
              <a:rPr lang="cs-CZ" dirty="0" smtClean="0"/>
              <a:t>, skládající se ze tří </a:t>
            </a:r>
            <a:r>
              <a:rPr lang="cs-CZ" dirty="0" smtClean="0">
                <a:hlinkClick r:id="rId3" tooltip="Vrchol (geometrie)"/>
              </a:rPr>
              <a:t>vrcholů</a:t>
            </a:r>
            <a:r>
              <a:rPr lang="cs-CZ" dirty="0" smtClean="0"/>
              <a:t> a tří </a:t>
            </a:r>
            <a:r>
              <a:rPr lang="cs-CZ" dirty="0" smtClean="0">
                <a:hlinkClick r:id="rId4" tooltip="Strana (geometrie)"/>
              </a:rPr>
              <a:t>stran</a:t>
            </a:r>
            <a:endParaRPr lang="cs-CZ" dirty="0" smtClean="0"/>
          </a:p>
          <a:p>
            <a:r>
              <a:rPr lang="cs-CZ" dirty="0" smtClean="0"/>
              <a:t>součet velikostí jeho vnitřních </a:t>
            </a:r>
            <a:r>
              <a:rPr lang="cs-CZ" dirty="0" smtClean="0">
                <a:hlinkClick r:id="rId5" tooltip="Úhel"/>
              </a:rPr>
              <a:t>úhlů</a:t>
            </a:r>
            <a:r>
              <a:rPr lang="cs-CZ" dirty="0" smtClean="0"/>
              <a:t> je roven 180</a:t>
            </a:r>
            <a:r>
              <a:rPr lang="cs-CZ" dirty="0" smtClean="0">
                <a:hlinkClick r:id="rId6" tooltip="Stupeň (úhel)"/>
              </a:rPr>
              <a:t>°</a:t>
            </a:r>
            <a:endParaRPr lang="cs-CZ" dirty="0" smtClean="0"/>
          </a:p>
          <a:p>
            <a:r>
              <a:rPr lang="cs-CZ" dirty="0" smtClean="0">
                <a:hlinkClick r:id="rId5" tooltip="Úhel"/>
              </a:rPr>
              <a:t>Úhly</a:t>
            </a:r>
            <a:r>
              <a:rPr lang="cs-CZ" dirty="0" smtClean="0"/>
              <a:t>, které svírají strany, se nazývají </a:t>
            </a:r>
            <a:r>
              <a:rPr lang="cs-CZ" b="1" dirty="0" smtClean="0"/>
              <a:t>vnitřní úhly</a:t>
            </a:r>
            <a:r>
              <a:rPr lang="cs-CZ" dirty="0" smtClean="0"/>
              <a:t> trojúhelníku. Úhly vedlejší k vnitřním úhlům, se nazývají </a:t>
            </a:r>
            <a:r>
              <a:rPr lang="cs-CZ" b="1" dirty="0" smtClean="0"/>
              <a:t>vnější úhly</a:t>
            </a:r>
            <a:r>
              <a:rPr lang="cs-CZ" dirty="0" smtClean="0"/>
              <a:t> trojúhelníku. Každý trojúhelník má 3 vnitřní úhly, 6 vnějších úhlů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(u každého vrcholu dva). Trojúhelník nemá </a:t>
            </a:r>
            <a:r>
              <a:rPr lang="cs-CZ" dirty="0" smtClean="0">
                <a:hlinkClick r:id="rId7" tooltip="Úhlopříčka"/>
              </a:rPr>
              <a:t>úhlopříčky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1.Doplň správná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Součet vnitřních úhlů v trojúhelníku je 180°.</a:t>
            </a:r>
          </a:p>
          <a:p>
            <a:r>
              <a:rPr lang="cs-CZ" sz="4400" dirty="0" smtClean="0"/>
              <a:t>Součet dvou stran musí být větší než třetí strana.</a:t>
            </a:r>
          </a:p>
          <a:p>
            <a:r>
              <a:rPr lang="cs-CZ" sz="4400" dirty="0" smtClean="0"/>
              <a:t>Trojúhelník má 6 vnějších úhlů.</a:t>
            </a:r>
          </a:p>
          <a:p>
            <a:r>
              <a:rPr lang="cs-CZ" sz="4400" dirty="0" smtClean="0"/>
              <a:t>Proti větší straně je větší úhel.</a:t>
            </a:r>
            <a:endParaRPr lang="cs-CZ" sz="4400" dirty="0"/>
          </a:p>
        </p:txBody>
      </p:sp>
      <p:sp>
        <p:nvSpPr>
          <p:cNvPr id="4" name="Zaoblený obdélník 3"/>
          <p:cNvSpPr/>
          <p:nvPr/>
        </p:nvSpPr>
        <p:spPr>
          <a:xfrm>
            <a:off x="4211960" y="2348880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092280" y="3140968"/>
            <a:ext cx="129614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3968" y="4725144"/>
            <a:ext cx="50405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92080" y="5517232"/>
            <a:ext cx="12241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2. Vyber velikost třetího úhlu v trojúhelníku: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Dva úhly jsou 35° a 75°, třetí je:</a:t>
            </a:r>
          </a:p>
          <a:p>
            <a:r>
              <a:rPr lang="cs-CZ" sz="2400" dirty="0" smtClean="0"/>
              <a:t>Správně:</a:t>
            </a:r>
          </a:p>
          <a:p>
            <a:r>
              <a:rPr lang="cs-CZ" sz="4400" dirty="0" smtClean="0"/>
              <a:t>70°</a:t>
            </a:r>
            <a:endParaRPr lang="cs-CZ" sz="4400" dirty="0"/>
          </a:p>
        </p:txBody>
      </p:sp>
      <p:sp>
        <p:nvSpPr>
          <p:cNvPr id="4" name="Elipsa 3"/>
          <p:cNvSpPr/>
          <p:nvPr/>
        </p:nvSpPr>
        <p:spPr>
          <a:xfrm>
            <a:off x="755576" y="2852936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29249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80°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357301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70°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2930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3. Může existovat trojúhelník s těmito stranami?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a= 5 cm</a:t>
            </a:r>
          </a:p>
          <a:p>
            <a:r>
              <a:rPr lang="cs-CZ" dirty="0" smtClean="0"/>
              <a:t>b= 7 cm</a:t>
            </a:r>
          </a:p>
          <a:p>
            <a:r>
              <a:rPr lang="cs-CZ" dirty="0" smtClean="0"/>
              <a:t>c= 9 cm</a:t>
            </a:r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Ano, může, platí trojúhelníková nerovnost:</a:t>
            </a:r>
          </a:p>
          <a:p>
            <a:r>
              <a:rPr lang="cs-CZ" dirty="0" smtClean="0"/>
              <a:t>5+7 je víc než 9</a:t>
            </a:r>
          </a:p>
          <a:p>
            <a:r>
              <a:rPr lang="cs-CZ" dirty="0" smtClean="0"/>
              <a:t>7+9 je víc než 5</a:t>
            </a:r>
          </a:p>
          <a:p>
            <a:r>
              <a:rPr lang="cs-CZ" dirty="0" smtClean="0"/>
              <a:t>5+9 je víc než 7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55576" y="3861048"/>
            <a:ext cx="7560840" cy="20882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Digitální učební materiál je určen pro výuku matematiky, tématu geometrické útvary a trojúhelník. Týká se vlastností obecného trojúhelníku, stran a úhlů. Jsou zařazeny 3 úkoly na opakování a procvičení osvojeného učiva, 1. úkol- žáci doplní správná slova, řešení je pod modrými políčky, 2. úkol – využít součtu všech úhlů 180° a sečíst dva úhly 35+75=110, 180-110=70, tedy třetí úhel je 70°, 3. úkol- použít trojúhelníkovou nerovnost, součet dvou stran musí být větší než třetí strana, řešení je pod </a:t>
            </a:r>
            <a:r>
              <a:rPr lang="cs-CZ" smtClean="0"/>
              <a:t>modrým políčkem.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296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VY_32_INOVACE_03_MATEMATIKA A JEJÍ APLIKACE_GEOMETRICKÉ ÚTVARY_03_TROJÚHELNÍK</vt:lpstr>
      <vt:lpstr>TROJÚHELNÍK</vt:lpstr>
      <vt:lpstr>1.Doplň správná slova:</vt:lpstr>
      <vt:lpstr>2. Vyber velikost třetího úhlu v trojúhelníku:</vt:lpstr>
      <vt:lpstr>3. Může existovat trojúhelník s těmito stranami?</vt:lpstr>
      <vt:lpstr>Metodický list: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Hana Martínková</cp:lastModifiedBy>
  <cp:revision>8</cp:revision>
  <dcterms:created xsi:type="dcterms:W3CDTF">2011-11-29T15:19:18Z</dcterms:created>
  <dcterms:modified xsi:type="dcterms:W3CDTF">2012-06-18T11:47:52Z</dcterms:modified>
</cp:coreProperties>
</file>