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13" r:id="rId2"/>
    <p:sldMasterId id="2147483768" r:id="rId3"/>
  </p:sldMasterIdLst>
  <p:sldIdLst>
    <p:sldId id="263" r:id="rId4"/>
    <p:sldId id="256" r:id="rId5"/>
    <p:sldId id="258" r:id="rId6"/>
    <p:sldId id="259" r:id="rId7"/>
    <p:sldId id="257" r:id="rId8"/>
    <p:sldId id="262" r:id="rId9"/>
    <p:sldId id="261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428" y="-10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B269BE-D000-4A8A-9AB3-EE26ECD6833C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0650DF-A3A4-4B85-8389-DE968651B2D3}">
      <dgm:prSet phldrT="[Text]" custT="1"/>
      <dgm:spPr>
        <a:solidFill>
          <a:schemeClr val="bg1">
            <a:lumMod val="95000"/>
          </a:schemeClr>
        </a:solidFill>
        <a:ln w="152400" cmpd="tri">
          <a:solidFill>
            <a:srgbClr val="0070C0"/>
          </a:solidFill>
        </a:ln>
      </dgm:spPr>
      <dgm:t>
        <a:bodyPr/>
        <a:lstStyle/>
        <a:p>
          <a:r>
            <a:rPr lang="cs-CZ" sz="4800" b="1" dirty="0" smtClean="0">
              <a:solidFill>
                <a:srgbClr val="0070C0"/>
              </a:solidFill>
            </a:rPr>
            <a:t>PEČUJEME O ZDRAVÍ</a:t>
          </a:r>
          <a:endParaRPr lang="cs-CZ" sz="4800" b="1" dirty="0">
            <a:solidFill>
              <a:srgbClr val="0070C0"/>
            </a:solidFill>
          </a:endParaRPr>
        </a:p>
      </dgm:t>
    </dgm:pt>
    <dgm:pt modelId="{BCA50AEF-2A6B-4506-A15A-AB06CB9E354C}" type="parTrans" cxnId="{BB99FC09-B14D-43FF-8B60-5912F345B40B}">
      <dgm:prSet/>
      <dgm:spPr/>
      <dgm:t>
        <a:bodyPr/>
        <a:lstStyle/>
        <a:p>
          <a:endParaRPr lang="cs-CZ"/>
        </a:p>
      </dgm:t>
    </dgm:pt>
    <dgm:pt modelId="{0CC48CB2-F3BF-47BA-BFEC-1DAC4C9B9B63}" type="sibTrans" cxnId="{BB99FC09-B14D-43FF-8B60-5912F345B40B}">
      <dgm:prSet/>
      <dgm:spPr/>
      <dgm:t>
        <a:bodyPr/>
        <a:lstStyle/>
        <a:p>
          <a:endParaRPr lang="cs-CZ"/>
        </a:p>
      </dgm:t>
    </dgm:pt>
    <dgm:pt modelId="{47EDBD1E-B3A8-4368-853E-79C16953CE02}">
      <dgm:prSet phldrT="[Text]" custT="1"/>
      <dgm:spPr>
        <a:gradFill rotWithShape="0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ln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a:ln>
      </dgm:spPr>
      <dgm:t>
        <a:bodyPr/>
        <a:lstStyle/>
        <a:p>
          <a:r>
            <a:rPr lang="cs-CZ" sz="4400" b="1" dirty="0" smtClean="0"/>
            <a:t>Výživa</a:t>
          </a:r>
        </a:p>
        <a:p>
          <a:r>
            <a:rPr lang="cs-CZ" sz="3600" dirty="0" smtClean="0"/>
            <a:t>- rostlinná, živočišná</a:t>
          </a:r>
        </a:p>
        <a:p>
          <a:r>
            <a:rPr lang="cs-CZ" sz="2400" dirty="0" smtClean="0"/>
            <a:t>(živiny, vitamíny, jídelníček)</a:t>
          </a:r>
          <a:endParaRPr lang="cs-CZ" sz="2400" dirty="0"/>
        </a:p>
      </dgm:t>
    </dgm:pt>
    <dgm:pt modelId="{C9B67CC7-9444-46D8-B857-FEE639736172}" type="parTrans" cxnId="{4989CC09-778B-43FA-A5CC-3BE78E5A76F5}">
      <dgm:prSet/>
      <dgm:spPr/>
      <dgm:t>
        <a:bodyPr/>
        <a:lstStyle/>
        <a:p>
          <a:endParaRPr lang="cs-CZ"/>
        </a:p>
      </dgm:t>
    </dgm:pt>
    <dgm:pt modelId="{5EBE7454-4C1F-4042-8A3A-BE9D54D4F9B2}" type="sibTrans" cxnId="{4989CC09-778B-43FA-A5CC-3BE78E5A76F5}">
      <dgm:prSet/>
      <dgm:spPr/>
      <dgm:t>
        <a:bodyPr/>
        <a:lstStyle/>
        <a:p>
          <a:endParaRPr lang="cs-CZ"/>
        </a:p>
      </dgm:t>
    </dgm:pt>
    <dgm:pt modelId="{53378252-3FDE-41C5-9D57-8D63CE085878}">
      <dgm:prSet phldrT="[Text]" custT="1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</dgm:spPr>
      <dgm:t>
        <a:bodyPr/>
        <a:lstStyle/>
        <a:p>
          <a:r>
            <a:rPr lang="cs-CZ" sz="3900" b="1" dirty="0" smtClean="0"/>
            <a:t>Obranyschopnost</a:t>
          </a:r>
        </a:p>
        <a:p>
          <a:r>
            <a:rPr lang="cs-CZ" sz="3200" b="0" dirty="0" smtClean="0"/>
            <a:t>- nemoc, úraz, imunita</a:t>
          </a:r>
          <a:endParaRPr lang="cs-CZ" sz="3200" b="0" dirty="0"/>
        </a:p>
      </dgm:t>
    </dgm:pt>
    <dgm:pt modelId="{881B8ACA-EC9E-42D5-891C-DD9DE553755B}" type="parTrans" cxnId="{01B5B7BE-0D06-4E70-BA35-88A9C645B862}">
      <dgm:prSet/>
      <dgm:spPr/>
      <dgm:t>
        <a:bodyPr/>
        <a:lstStyle/>
        <a:p>
          <a:endParaRPr lang="cs-CZ"/>
        </a:p>
      </dgm:t>
    </dgm:pt>
    <dgm:pt modelId="{55CD17D5-DF99-4546-9D0D-CBB8A18A71E1}" type="sibTrans" cxnId="{01B5B7BE-0D06-4E70-BA35-88A9C645B862}">
      <dgm:prSet/>
      <dgm:spPr/>
      <dgm:t>
        <a:bodyPr/>
        <a:lstStyle/>
        <a:p>
          <a:endParaRPr lang="cs-CZ"/>
        </a:p>
      </dgm:t>
    </dgm:pt>
    <dgm:pt modelId="{B5071190-4884-4A34-A956-6F0D560C91EC}">
      <dgm:prSet phldrT="[Text]" custT="1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</dgm:spPr>
      <dgm:t>
        <a:bodyPr/>
        <a:lstStyle/>
        <a:p>
          <a:r>
            <a:rPr lang="cs-CZ" sz="5400" b="1" dirty="0" smtClean="0"/>
            <a:t>Pohyb                  a               aktivita</a:t>
          </a:r>
          <a:endParaRPr lang="cs-CZ" sz="5400" b="1" dirty="0"/>
        </a:p>
      </dgm:t>
    </dgm:pt>
    <dgm:pt modelId="{5468B533-F8C5-410A-A843-B65EE7BE6273}" type="parTrans" cxnId="{A66D6A27-17B8-41F1-8D23-27CC8A6F756C}">
      <dgm:prSet/>
      <dgm:spPr/>
      <dgm:t>
        <a:bodyPr/>
        <a:lstStyle/>
        <a:p>
          <a:endParaRPr lang="cs-CZ"/>
        </a:p>
      </dgm:t>
    </dgm:pt>
    <dgm:pt modelId="{183D2EB8-57C9-40C1-AB4A-EFDF9BD25BFF}" type="sibTrans" cxnId="{A66D6A27-17B8-41F1-8D23-27CC8A6F756C}">
      <dgm:prSet/>
      <dgm:spPr/>
      <dgm:t>
        <a:bodyPr/>
        <a:lstStyle/>
        <a:p>
          <a:endParaRPr lang="cs-CZ"/>
        </a:p>
      </dgm:t>
    </dgm:pt>
    <dgm:pt modelId="{87334319-FADA-42DA-AB6B-3697034789C1}">
      <dgm:prSet phldrT="[Text]"/>
      <dgm:spPr>
        <a:gradFill rotWithShape="0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</dgm:spPr>
      <dgm:t>
        <a:bodyPr/>
        <a:lstStyle/>
        <a:p>
          <a:r>
            <a:rPr lang="cs-CZ" b="1" dirty="0" smtClean="0"/>
            <a:t>Držení těla</a:t>
          </a:r>
          <a:endParaRPr lang="cs-CZ" b="1" dirty="0"/>
        </a:p>
      </dgm:t>
    </dgm:pt>
    <dgm:pt modelId="{19E7C47B-1F35-4173-93E9-E57908577900}" type="parTrans" cxnId="{72BD4F9F-0FD7-448B-B015-0AD81B6B979C}">
      <dgm:prSet/>
      <dgm:spPr/>
      <dgm:t>
        <a:bodyPr/>
        <a:lstStyle/>
        <a:p>
          <a:endParaRPr lang="cs-CZ"/>
        </a:p>
      </dgm:t>
    </dgm:pt>
    <dgm:pt modelId="{EEBE8D25-5048-46AB-8D5F-C06421AC7B1C}" type="sibTrans" cxnId="{72BD4F9F-0FD7-448B-B015-0AD81B6B979C}">
      <dgm:prSet/>
      <dgm:spPr/>
      <dgm:t>
        <a:bodyPr/>
        <a:lstStyle/>
        <a:p>
          <a:endParaRPr lang="cs-CZ"/>
        </a:p>
      </dgm:t>
    </dgm:pt>
    <dgm:pt modelId="{80CD2248-4C11-4589-A65A-F1F94277280C}" type="pres">
      <dgm:prSet presAssocID="{C5B269BE-D000-4A8A-9AB3-EE26ECD6833C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3E0318-F52C-4B32-903A-8B12C3FA4103}" type="pres">
      <dgm:prSet presAssocID="{C5B269BE-D000-4A8A-9AB3-EE26ECD6833C}" presName="matrix" presStyleCnt="0"/>
      <dgm:spPr/>
    </dgm:pt>
    <dgm:pt modelId="{F1420ED9-D383-4110-AE31-628656CE682E}" type="pres">
      <dgm:prSet presAssocID="{C5B269BE-D000-4A8A-9AB3-EE26ECD6833C}" presName="tile1" presStyleLbl="node1" presStyleIdx="0" presStyleCnt="4"/>
      <dgm:spPr/>
      <dgm:t>
        <a:bodyPr/>
        <a:lstStyle/>
        <a:p>
          <a:endParaRPr lang="cs-CZ"/>
        </a:p>
      </dgm:t>
    </dgm:pt>
    <dgm:pt modelId="{363C29EC-4366-45C4-8C22-B4D150C52CA9}" type="pres">
      <dgm:prSet presAssocID="{C5B269BE-D000-4A8A-9AB3-EE26ECD6833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38B210-838F-4586-9506-CA9923480157}" type="pres">
      <dgm:prSet presAssocID="{C5B269BE-D000-4A8A-9AB3-EE26ECD6833C}" presName="tile2" presStyleLbl="node1" presStyleIdx="1" presStyleCnt="4"/>
      <dgm:spPr/>
      <dgm:t>
        <a:bodyPr/>
        <a:lstStyle/>
        <a:p>
          <a:endParaRPr lang="cs-CZ"/>
        </a:p>
      </dgm:t>
    </dgm:pt>
    <dgm:pt modelId="{2BFB4BDD-53BA-48B2-A17E-8BAE6E316B60}" type="pres">
      <dgm:prSet presAssocID="{C5B269BE-D000-4A8A-9AB3-EE26ECD6833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83BC63-866C-4F51-BF65-45259A29E55C}" type="pres">
      <dgm:prSet presAssocID="{C5B269BE-D000-4A8A-9AB3-EE26ECD6833C}" presName="tile3" presStyleLbl="node1" presStyleIdx="2" presStyleCnt="4"/>
      <dgm:spPr/>
      <dgm:t>
        <a:bodyPr/>
        <a:lstStyle/>
        <a:p>
          <a:endParaRPr lang="cs-CZ"/>
        </a:p>
      </dgm:t>
    </dgm:pt>
    <dgm:pt modelId="{674486F3-F3A5-42A0-B82E-88E2C8519E09}" type="pres">
      <dgm:prSet presAssocID="{C5B269BE-D000-4A8A-9AB3-EE26ECD6833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CED4B5-FF2A-416D-AC54-886FF67374A0}" type="pres">
      <dgm:prSet presAssocID="{C5B269BE-D000-4A8A-9AB3-EE26ECD6833C}" presName="tile4" presStyleLbl="node1" presStyleIdx="3" presStyleCnt="4"/>
      <dgm:spPr/>
      <dgm:t>
        <a:bodyPr/>
        <a:lstStyle/>
        <a:p>
          <a:endParaRPr lang="cs-CZ"/>
        </a:p>
      </dgm:t>
    </dgm:pt>
    <dgm:pt modelId="{48D93D0E-4ADA-4F25-84DE-A00E4C3EB52C}" type="pres">
      <dgm:prSet presAssocID="{C5B269BE-D000-4A8A-9AB3-EE26ECD6833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B2386D-D442-4731-B4DD-79F64FE8DF8A}" type="pres">
      <dgm:prSet presAssocID="{C5B269BE-D000-4A8A-9AB3-EE26ECD6833C}" presName="centerTile" presStyleLbl="fgShp" presStyleIdx="0" presStyleCnt="1" custScaleX="226729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72BD4F9F-0FD7-448B-B015-0AD81B6B979C}" srcId="{510650DF-A3A4-4B85-8389-DE968651B2D3}" destId="{87334319-FADA-42DA-AB6B-3697034789C1}" srcOrd="3" destOrd="0" parTransId="{19E7C47B-1F35-4173-93E9-E57908577900}" sibTransId="{EEBE8D25-5048-46AB-8D5F-C06421AC7B1C}"/>
    <dgm:cxn modelId="{5D3FB1FF-7D72-4653-B8B7-5069ECBB0202}" type="presOf" srcId="{87334319-FADA-42DA-AB6B-3697034789C1}" destId="{48D93D0E-4ADA-4F25-84DE-A00E4C3EB52C}" srcOrd="1" destOrd="0" presId="urn:microsoft.com/office/officeart/2005/8/layout/matrix1"/>
    <dgm:cxn modelId="{A66D6A27-17B8-41F1-8D23-27CC8A6F756C}" srcId="{510650DF-A3A4-4B85-8389-DE968651B2D3}" destId="{B5071190-4884-4A34-A956-6F0D560C91EC}" srcOrd="2" destOrd="0" parTransId="{5468B533-F8C5-410A-A843-B65EE7BE6273}" sibTransId="{183D2EB8-57C9-40C1-AB4A-EFDF9BD25BFF}"/>
    <dgm:cxn modelId="{01B5B7BE-0D06-4E70-BA35-88A9C645B862}" srcId="{510650DF-A3A4-4B85-8389-DE968651B2D3}" destId="{53378252-3FDE-41C5-9D57-8D63CE085878}" srcOrd="1" destOrd="0" parTransId="{881B8ACA-EC9E-42D5-891C-DD9DE553755B}" sibTransId="{55CD17D5-DF99-4546-9D0D-CBB8A18A71E1}"/>
    <dgm:cxn modelId="{4989CC09-778B-43FA-A5CC-3BE78E5A76F5}" srcId="{510650DF-A3A4-4B85-8389-DE968651B2D3}" destId="{47EDBD1E-B3A8-4368-853E-79C16953CE02}" srcOrd="0" destOrd="0" parTransId="{C9B67CC7-9444-46D8-B857-FEE639736172}" sibTransId="{5EBE7454-4C1F-4042-8A3A-BE9D54D4F9B2}"/>
    <dgm:cxn modelId="{17B1316C-E260-4DB4-B3AA-66E4ADE448C3}" type="presOf" srcId="{87334319-FADA-42DA-AB6B-3697034789C1}" destId="{02CED4B5-FF2A-416D-AC54-886FF67374A0}" srcOrd="0" destOrd="0" presId="urn:microsoft.com/office/officeart/2005/8/layout/matrix1"/>
    <dgm:cxn modelId="{CB917180-2AC2-4D62-B716-E74C9122AD34}" type="presOf" srcId="{C5B269BE-D000-4A8A-9AB3-EE26ECD6833C}" destId="{80CD2248-4C11-4589-A65A-F1F94277280C}" srcOrd="0" destOrd="0" presId="urn:microsoft.com/office/officeart/2005/8/layout/matrix1"/>
    <dgm:cxn modelId="{59C10E3E-A18D-47FD-A8BB-207EFCC142C5}" type="presOf" srcId="{510650DF-A3A4-4B85-8389-DE968651B2D3}" destId="{C1B2386D-D442-4731-B4DD-79F64FE8DF8A}" srcOrd="0" destOrd="0" presId="urn:microsoft.com/office/officeart/2005/8/layout/matrix1"/>
    <dgm:cxn modelId="{D67C3A4A-36E6-4BF0-9E42-7795ADC30227}" type="presOf" srcId="{47EDBD1E-B3A8-4368-853E-79C16953CE02}" destId="{F1420ED9-D383-4110-AE31-628656CE682E}" srcOrd="0" destOrd="0" presId="urn:microsoft.com/office/officeart/2005/8/layout/matrix1"/>
    <dgm:cxn modelId="{CEF3AC61-F3CA-4B34-A0E7-0102857B056F}" type="presOf" srcId="{53378252-3FDE-41C5-9D57-8D63CE085878}" destId="{A238B210-838F-4586-9506-CA9923480157}" srcOrd="0" destOrd="0" presId="urn:microsoft.com/office/officeart/2005/8/layout/matrix1"/>
    <dgm:cxn modelId="{45835E5F-C641-4815-BC32-3453A2BB7095}" type="presOf" srcId="{47EDBD1E-B3A8-4368-853E-79C16953CE02}" destId="{363C29EC-4366-45C4-8C22-B4D150C52CA9}" srcOrd="1" destOrd="0" presId="urn:microsoft.com/office/officeart/2005/8/layout/matrix1"/>
    <dgm:cxn modelId="{BB99FC09-B14D-43FF-8B60-5912F345B40B}" srcId="{C5B269BE-D000-4A8A-9AB3-EE26ECD6833C}" destId="{510650DF-A3A4-4B85-8389-DE968651B2D3}" srcOrd="0" destOrd="0" parTransId="{BCA50AEF-2A6B-4506-A15A-AB06CB9E354C}" sibTransId="{0CC48CB2-F3BF-47BA-BFEC-1DAC4C9B9B63}"/>
    <dgm:cxn modelId="{FE1FC7AE-91E2-4C1A-8182-95B8E2632183}" type="presOf" srcId="{B5071190-4884-4A34-A956-6F0D560C91EC}" destId="{C783BC63-866C-4F51-BF65-45259A29E55C}" srcOrd="0" destOrd="0" presId="urn:microsoft.com/office/officeart/2005/8/layout/matrix1"/>
    <dgm:cxn modelId="{6A2F988F-FFA2-40BD-9503-9BEE40607927}" type="presOf" srcId="{53378252-3FDE-41C5-9D57-8D63CE085878}" destId="{2BFB4BDD-53BA-48B2-A17E-8BAE6E316B60}" srcOrd="1" destOrd="0" presId="urn:microsoft.com/office/officeart/2005/8/layout/matrix1"/>
    <dgm:cxn modelId="{C291D835-5D66-4424-815A-11A26F3EEA30}" type="presOf" srcId="{B5071190-4884-4A34-A956-6F0D560C91EC}" destId="{674486F3-F3A5-42A0-B82E-88E2C8519E09}" srcOrd="1" destOrd="0" presId="urn:microsoft.com/office/officeart/2005/8/layout/matrix1"/>
    <dgm:cxn modelId="{DB693F31-6ECF-41F2-B77F-CAE5CC89EF61}" type="presParOf" srcId="{80CD2248-4C11-4589-A65A-F1F94277280C}" destId="{853E0318-F52C-4B32-903A-8B12C3FA4103}" srcOrd="0" destOrd="0" presId="urn:microsoft.com/office/officeart/2005/8/layout/matrix1"/>
    <dgm:cxn modelId="{A677264D-85A0-4E91-AA7D-4DF184B337E5}" type="presParOf" srcId="{853E0318-F52C-4B32-903A-8B12C3FA4103}" destId="{F1420ED9-D383-4110-AE31-628656CE682E}" srcOrd="0" destOrd="0" presId="urn:microsoft.com/office/officeart/2005/8/layout/matrix1"/>
    <dgm:cxn modelId="{53220585-1097-4530-A6B7-9D47CB7C7FC9}" type="presParOf" srcId="{853E0318-F52C-4B32-903A-8B12C3FA4103}" destId="{363C29EC-4366-45C4-8C22-B4D150C52CA9}" srcOrd="1" destOrd="0" presId="urn:microsoft.com/office/officeart/2005/8/layout/matrix1"/>
    <dgm:cxn modelId="{D370200B-F5F5-4DEB-B5CA-7E7D1613AD80}" type="presParOf" srcId="{853E0318-F52C-4B32-903A-8B12C3FA4103}" destId="{A238B210-838F-4586-9506-CA9923480157}" srcOrd="2" destOrd="0" presId="urn:microsoft.com/office/officeart/2005/8/layout/matrix1"/>
    <dgm:cxn modelId="{9831C920-8D49-45CC-9D3F-D2BC4BD438A7}" type="presParOf" srcId="{853E0318-F52C-4B32-903A-8B12C3FA4103}" destId="{2BFB4BDD-53BA-48B2-A17E-8BAE6E316B60}" srcOrd="3" destOrd="0" presId="urn:microsoft.com/office/officeart/2005/8/layout/matrix1"/>
    <dgm:cxn modelId="{6DC81D43-F13F-4278-B1EF-3AC08170AF70}" type="presParOf" srcId="{853E0318-F52C-4B32-903A-8B12C3FA4103}" destId="{C783BC63-866C-4F51-BF65-45259A29E55C}" srcOrd="4" destOrd="0" presId="urn:microsoft.com/office/officeart/2005/8/layout/matrix1"/>
    <dgm:cxn modelId="{4843B479-F9A5-4506-8D27-C48EC690DCEA}" type="presParOf" srcId="{853E0318-F52C-4B32-903A-8B12C3FA4103}" destId="{674486F3-F3A5-42A0-B82E-88E2C8519E09}" srcOrd="5" destOrd="0" presId="urn:microsoft.com/office/officeart/2005/8/layout/matrix1"/>
    <dgm:cxn modelId="{50D5515E-917A-45A4-8761-0C09F73AF541}" type="presParOf" srcId="{853E0318-F52C-4B32-903A-8B12C3FA4103}" destId="{02CED4B5-FF2A-416D-AC54-886FF67374A0}" srcOrd="6" destOrd="0" presId="urn:microsoft.com/office/officeart/2005/8/layout/matrix1"/>
    <dgm:cxn modelId="{8D5AA5A5-F6F3-4ED5-84FD-4CE76781DF8F}" type="presParOf" srcId="{853E0318-F52C-4B32-903A-8B12C3FA4103}" destId="{48D93D0E-4ADA-4F25-84DE-A00E4C3EB52C}" srcOrd="7" destOrd="0" presId="urn:microsoft.com/office/officeart/2005/8/layout/matrix1"/>
    <dgm:cxn modelId="{6C74F811-D980-483D-A7DE-16318EEA8289}" type="presParOf" srcId="{80CD2248-4C11-4589-A65A-F1F94277280C}" destId="{C1B2386D-D442-4731-B4DD-79F64FE8DF8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A7A237-BC45-4BEE-9937-2C3A7867579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20AC3B-569D-47FD-AD28-A249145CD9A5}">
      <dgm:prSet phldrT="[Text]" custT="1"/>
      <dgm:spPr>
        <a:noFill/>
      </dgm:spPr>
      <dgm:t>
        <a:bodyPr/>
        <a:lstStyle/>
        <a:p>
          <a:r>
            <a:rPr lang="cs-CZ" sz="7200" b="1" dirty="0" smtClean="0">
              <a:solidFill>
                <a:schemeClr val="tx1"/>
              </a:solidFill>
            </a:rPr>
            <a:t>Sport</a:t>
          </a:r>
          <a:endParaRPr lang="cs-CZ" sz="3000" b="1" dirty="0">
            <a:solidFill>
              <a:schemeClr val="tx1"/>
            </a:solidFill>
          </a:endParaRPr>
        </a:p>
      </dgm:t>
    </dgm:pt>
    <dgm:pt modelId="{DF337C53-F515-48EE-BBF3-B30C0507B924}" type="parTrans" cxnId="{EC9A4C93-1131-4BDE-9B3D-F1DEB03CBC0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FD3F5C8-FF2C-49E9-99E5-B57B6F0065C3}" type="sibTrans" cxnId="{EC9A4C93-1131-4BDE-9B3D-F1DEB03CBC0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3ECBD4FA-C5D3-4A42-B372-FECD4226BC18}">
      <dgm:prSet phldrT="[Text]"/>
      <dgm:spPr>
        <a:noFill/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Snižuje nemocnost</a:t>
          </a:r>
          <a:endParaRPr lang="cs-CZ" b="1" dirty="0">
            <a:solidFill>
              <a:schemeClr val="bg1"/>
            </a:solidFill>
          </a:endParaRPr>
        </a:p>
      </dgm:t>
    </dgm:pt>
    <dgm:pt modelId="{5755556A-2AA6-4176-93BB-22C130FD88D5}" type="parTrans" cxnId="{06FDA8BA-F6B0-4BF3-A933-04D3B4DF2849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D9449579-36BB-4404-8B7D-AA448CF2980B}" type="sibTrans" cxnId="{06FDA8BA-F6B0-4BF3-A933-04D3B4DF2849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391143B1-5FB5-4442-854D-194E9999B871}">
      <dgm:prSet phldrT="[Text]"/>
      <dgm:spPr>
        <a:noFill/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Udržuje tělesnou hmotnost</a:t>
          </a:r>
          <a:endParaRPr lang="cs-CZ" b="1" dirty="0">
            <a:solidFill>
              <a:schemeClr val="bg1"/>
            </a:solidFill>
          </a:endParaRPr>
        </a:p>
      </dgm:t>
    </dgm:pt>
    <dgm:pt modelId="{4C07F570-1992-4FD9-B21E-DB2F1CD74AF8}" type="parTrans" cxnId="{EF6698D3-E139-438A-9B58-DFAE71C9C81E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A84CFA1C-FE40-445F-8684-C55BD3A7B244}" type="sibTrans" cxnId="{EF6698D3-E139-438A-9B58-DFAE71C9C81E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5CA173B4-6978-4769-B656-76870BFEA6A3}">
      <dgm:prSet phldrT="[Text]"/>
      <dgm:spPr>
        <a:noFill/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Pozitivně působí na psychiku</a:t>
          </a:r>
          <a:endParaRPr lang="cs-CZ" b="1" dirty="0">
            <a:solidFill>
              <a:schemeClr val="bg1"/>
            </a:solidFill>
          </a:endParaRPr>
        </a:p>
      </dgm:t>
    </dgm:pt>
    <dgm:pt modelId="{AB2ED6D9-2FC2-433C-945C-6A2611C4EBDC}" type="parTrans" cxnId="{20329DF7-2468-430A-A139-BE7EDF57E084}">
      <dgm:prSet/>
      <dgm:spPr>
        <a:ln>
          <a:solidFill>
            <a:schemeClr val="tx1"/>
          </a:solidFill>
        </a:ln>
      </dgm:spPr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ED769CB-20D0-44CC-8788-62B6E4636404}" type="sibTrans" cxnId="{20329DF7-2468-430A-A139-BE7EDF57E084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307FFA9-C446-4F2D-94FE-7815CE64E147}" type="pres">
      <dgm:prSet presAssocID="{DCA7A237-BC45-4BEE-9937-2C3A7867579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9BA15-9228-4919-94B3-9033F703BDD7}" type="pres">
      <dgm:prSet presAssocID="{6420AC3B-569D-47FD-AD28-A249145CD9A5}" presName="hierRoot1" presStyleCnt="0">
        <dgm:presLayoutVars>
          <dgm:hierBranch val="init"/>
        </dgm:presLayoutVars>
      </dgm:prSet>
      <dgm:spPr/>
    </dgm:pt>
    <dgm:pt modelId="{0DA4335C-AEF5-4380-A024-A4F5E9374F2D}" type="pres">
      <dgm:prSet presAssocID="{6420AC3B-569D-47FD-AD28-A249145CD9A5}" presName="rootComposite1" presStyleCnt="0"/>
      <dgm:spPr/>
    </dgm:pt>
    <dgm:pt modelId="{2940D981-2CF1-4DA2-9F67-EF8954F1FD82}" type="pres">
      <dgm:prSet presAssocID="{6420AC3B-569D-47FD-AD28-A249145CD9A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427411-A75B-4CAD-A0F8-B4C77E7F3376}" type="pres">
      <dgm:prSet presAssocID="{6420AC3B-569D-47FD-AD28-A249145CD9A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DBDD3C0F-CF5C-4B61-92C1-6909D4E7B2B7}" type="pres">
      <dgm:prSet presAssocID="{6420AC3B-569D-47FD-AD28-A249145CD9A5}" presName="hierChild2" presStyleCnt="0"/>
      <dgm:spPr/>
    </dgm:pt>
    <dgm:pt modelId="{472CE1BB-9BB8-4C65-8DE3-7F2440F5F8CA}" type="pres">
      <dgm:prSet presAssocID="{5755556A-2AA6-4176-93BB-22C130FD88D5}" presName="Name37" presStyleLbl="parChTrans1D2" presStyleIdx="0" presStyleCnt="3"/>
      <dgm:spPr/>
      <dgm:t>
        <a:bodyPr/>
        <a:lstStyle/>
        <a:p>
          <a:endParaRPr lang="cs-CZ"/>
        </a:p>
      </dgm:t>
    </dgm:pt>
    <dgm:pt modelId="{63DBFEC7-1E92-4089-97CF-A39F36696FC2}" type="pres">
      <dgm:prSet presAssocID="{3ECBD4FA-C5D3-4A42-B372-FECD4226BC18}" presName="hierRoot2" presStyleCnt="0">
        <dgm:presLayoutVars>
          <dgm:hierBranch val="init"/>
        </dgm:presLayoutVars>
      </dgm:prSet>
      <dgm:spPr/>
    </dgm:pt>
    <dgm:pt modelId="{E31DDB03-DA1A-4938-91A0-91F7AAEB6531}" type="pres">
      <dgm:prSet presAssocID="{3ECBD4FA-C5D3-4A42-B372-FECD4226BC18}" presName="rootComposite" presStyleCnt="0"/>
      <dgm:spPr/>
    </dgm:pt>
    <dgm:pt modelId="{6E395EC5-57A7-4C5D-94E2-4008AEA55F03}" type="pres">
      <dgm:prSet presAssocID="{3ECBD4FA-C5D3-4A42-B372-FECD4226BC18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9E032C-A685-474E-A6F3-765BEA14BA42}" type="pres">
      <dgm:prSet presAssocID="{3ECBD4FA-C5D3-4A42-B372-FECD4226BC18}" presName="rootConnector" presStyleLbl="node2" presStyleIdx="0" presStyleCnt="3"/>
      <dgm:spPr/>
      <dgm:t>
        <a:bodyPr/>
        <a:lstStyle/>
        <a:p>
          <a:endParaRPr lang="cs-CZ"/>
        </a:p>
      </dgm:t>
    </dgm:pt>
    <dgm:pt modelId="{A2A30C5F-CE52-4BB4-8B67-954E1CEDEDF3}" type="pres">
      <dgm:prSet presAssocID="{3ECBD4FA-C5D3-4A42-B372-FECD4226BC18}" presName="hierChild4" presStyleCnt="0"/>
      <dgm:spPr/>
    </dgm:pt>
    <dgm:pt modelId="{24605C3E-3700-4DCD-939C-0A3781C37410}" type="pres">
      <dgm:prSet presAssocID="{3ECBD4FA-C5D3-4A42-B372-FECD4226BC18}" presName="hierChild5" presStyleCnt="0"/>
      <dgm:spPr/>
    </dgm:pt>
    <dgm:pt modelId="{F811C431-1688-48F4-9F46-310B6EBD5755}" type="pres">
      <dgm:prSet presAssocID="{4C07F570-1992-4FD9-B21E-DB2F1CD74AF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747F4CA2-8F68-48D1-9F2C-45AED4038E33}" type="pres">
      <dgm:prSet presAssocID="{391143B1-5FB5-4442-854D-194E9999B871}" presName="hierRoot2" presStyleCnt="0">
        <dgm:presLayoutVars>
          <dgm:hierBranch val="init"/>
        </dgm:presLayoutVars>
      </dgm:prSet>
      <dgm:spPr/>
    </dgm:pt>
    <dgm:pt modelId="{20F31628-EDE6-4E64-9F7E-48AB7C0B2F09}" type="pres">
      <dgm:prSet presAssocID="{391143B1-5FB5-4442-854D-194E9999B871}" presName="rootComposite" presStyleCnt="0"/>
      <dgm:spPr/>
    </dgm:pt>
    <dgm:pt modelId="{FF6B3E1B-F2AE-4100-A26B-2DDD18830FB7}" type="pres">
      <dgm:prSet presAssocID="{391143B1-5FB5-4442-854D-194E9999B871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A049F3-970C-409C-8F30-C17418C8C041}" type="pres">
      <dgm:prSet presAssocID="{391143B1-5FB5-4442-854D-194E9999B871}" presName="rootConnector" presStyleLbl="node2" presStyleIdx="1" presStyleCnt="3"/>
      <dgm:spPr/>
      <dgm:t>
        <a:bodyPr/>
        <a:lstStyle/>
        <a:p>
          <a:endParaRPr lang="cs-CZ"/>
        </a:p>
      </dgm:t>
    </dgm:pt>
    <dgm:pt modelId="{C2E81187-5E6D-4E2F-8E97-2DE736AAE238}" type="pres">
      <dgm:prSet presAssocID="{391143B1-5FB5-4442-854D-194E9999B871}" presName="hierChild4" presStyleCnt="0"/>
      <dgm:spPr/>
    </dgm:pt>
    <dgm:pt modelId="{E2FBB6AF-91E6-4354-806F-98761ED228E6}" type="pres">
      <dgm:prSet presAssocID="{391143B1-5FB5-4442-854D-194E9999B871}" presName="hierChild5" presStyleCnt="0"/>
      <dgm:spPr/>
    </dgm:pt>
    <dgm:pt modelId="{B07EF55E-5C4C-462B-AA3D-060613A991C1}" type="pres">
      <dgm:prSet presAssocID="{AB2ED6D9-2FC2-433C-945C-6A2611C4EBDC}" presName="Name37" presStyleLbl="parChTrans1D2" presStyleIdx="2" presStyleCnt="3"/>
      <dgm:spPr/>
      <dgm:t>
        <a:bodyPr/>
        <a:lstStyle/>
        <a:p>
          <a:endParaRPr lang="cs-CZ"/>
        </a:p>
      </dgm:t>
    </dgm:pt>
    <dgm:pt modelId="{AEE3C553-525D-4A61-961A-8CF65488593B}" type="pres">
      <dgm:prSet presAssocID="{5CA173B4-6978-4769-B656-76870BFEA6A3}" presName="hierRoot2" presStyleCnt="0">
        <dgm:presLayoutVars>
          <dgm:hierBranch val="init"/>
        </dgm:presLayoutVars>
      </dgm:prSet>
      <dgm:spPr/>
    </dgm:pt>
    <dgm:pt modelId="{E7CE1167-F3E6-4B2E-9A8C-79FDFADC1CAB}" type="pres">
      <dgm:prSet presAssocID="{5CA173B4-6978-4769-B656-76870BFEA6A3}" presName="rootComposite" presStyleCnt="0"/>
      <dgm:spPr/>
    </dgm:pt>
    <dgm:pt modelId="{D49E040C-8D31-41FD-8908-BE0749BDFB26}" type="pres">
      <dgm:prSet presAssocID="{5CA173B4-6978-4769-B656-76870BFEA6A3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4EB7DC-6717-4610-B872-8FB08C73A467}" type="pres">
      <dgm:prSet presAssocID="{5CA173B4-6978-4769-B656-76870BFEA6A3}" presName="rootConnector" presStyleLbl="node2" presStyleIdx="2" presStyleCnt="3"/>
      <dgm:spPr/>
      <dgm:t>
        <a:bodyPr/>
        <a:lstStyle/>
        <a:p>
          <a:endParaRPr lang="cs-CZ"/>
        </a:p>
      </dgm:t>
    </dgm:pt>
    <dgm:pt modelId="{AC790206-45EC-4F17-BC76-88F8A047223A}" type="pres">
      <dgm:prSet presAssocID="{5CA173B4-6978-4769-B656-76870BFEA6A3}" presName="hierChild4" presStyleCnt="0"/>
      <dgm:spPr/>
    </dgm:pt>
    <dgm:pt modelId="{2A6565E3-9041-45DE-92F5-3DD1AE4E781B}" type="pres">
      <dgm:prSet presAssocID="{5CA173B4-6978-4769-B656-76870BFEA6A3}" presName="hierChild5" presStyleCnt="0"/>
      <dgm:spPr/>
    </dgm:pt>
    <dgm:pt modelId="{3B6581D2-1819-4AB3-96DA-E7AA6EA3B36B}" type="pres">
      <dgm:prSet presAssocID="{6420AC3B-569D-47FD-AD28-A249145CD9A5}" presName="hierChild3" presStyleCnt="0"/>
      <dgm:spPr/>
    </dgm:pt>
  </dgm:ptLst>
  <dgm:cxnLst>
    <dgm:cxn modelId="{BEC8D5BA-3F69-45FF-8121-3D9FB68BEA6D}" type="presOf" srcId="{391143B1-5FB5-4442-854D-194E9999B871}" destId="{FF6B3E1B-F2AE-4100-A26B-2DDD18830FB7}" srcOrd="0" destOrd="0" presId="urn:microsoft.com/office/officeart/2005/8/layout/orgChart1"/>
    <dgm:cxn modelId="{A8813B70-2557-48A2-A39E-DAA54A3FAA1C}" type="presOf" srcId="{3ECBD4FA-C5D3-4A42-B372-FECD4226BC18}" destId="{C99E032C-A685-474E-A6F3-765BEA14BA42}" srcOrd="1" destOrd="0" presId="urn:microsoft.com/office/officeart/2005/8/layout/orgChart1"/>
    <dgm:cxn modelId="{3C36209A-A2C7-4F60-A01E-82E526F7395F}" type="presOf" srcId="{3ECBD4FA-C5D3-4A42-B372-FECD4226BC18}" destId="{6E395EC5-57A7-4C5D-94E2-4008AEA55F03}" srcOrd="0" destOrd="0" presId="urn:microsoft.com/office/officeart/2005/8/layout/orgChart1"/>
    <dgm:cxn modelId="{31302D95-D76A-4F3B-A241-C3532BFD7417}" type="presOf" srcId="{5CA173B4-6978-4769-B656-76870BFEA6A3}" destId="{D49E040C-8D31-41FD-8908-BE0749BDFB26}" srcOrd="0" destOrd="0" presId="urn:microsoft.com/office/officeart/2005/8/layout/orgChart1"/>
    <dgm:cxn modelId="{DD49D753-17FF-4CE4-AD23-E42010063F4B}" type="presOf" srcId="{391143B1-5FB5-4442-854D-194E9999B871}" destId="{D4A049F3-970C-409C-8F30-C17418C8C041}" srcOrd="1" destOrd="0" presId="urn:microsoft.com/office/officeart/2005/8/layout/orgChart1"/>
    <dgm:cxn modelId="{EC9A4C93-1131-4BDE-9B3D-F1DEB03CBC07}" srcId="{DCA7A237-BC45-4BEE-9937-2C3A78675795}" destId="{6420AC3B-569D-47FD-AD28-A249145CD9A5}" srcOrd="0" destOrd="0" parTransId="{DF337C53-F515-48EE-BBF3-B30C0507B924}" sibTransId="{0FD3F5C8-FF2C-49E9-99E5-B57B6F0065C3}"/>
    <dgm:cxn modelId="{20329DF7-2468-430A-A139-BE7EDF57E084}" srcId="{6420AC3B-569D-47FD-AD28-A249145CD9A5}" destId="{5CA173B4-6978-4769-B656-76870BFEA6A3}" srcOrd="2" destOrd="0" parTransId="{AB2ED6D9-2FC2-433C-945C-6A2611C4EBDC}" sibTransId="{3ED769CB-20D0-44CC-8788-62B6E4636404}"/>
    <dgm:cxn modelId="{CC8E1298-06AA-4569-B698-6E62493F8476}" type="presOf" srcId="{5755556A-2AA6-4176-93BB-22C130FD88D5}" destId="{472CE1BB-9BB8-4C65-8DE3-7F2440F5F8CA}" srcOrd="0" destOrd="0" presId="urn:microsoft.com/office/officeart/2005/8/layout/orgChart1"/>
    <dgm:cxn modelId="{EF6698D3-E139-438A-9B58-DFAE71C9C81E}" srcId="{6420AC3B-569D-47FD-AD28-A249145CD9A5}" destId="{391143B1-5FB5-4442-854D-194E9999B871}" srcOrd="1" destOrd="0" parTransId="{4C07F570-1992-4FD9-B21E-DB2F1CD74AF8}" sibTransId="{A84CFA1C-FE40-445F-8684-C55BD3A7B244}"/>
    <dgm:cxn modelId="{EBFD5923-C76E-448B-AD67-E7C2C176A33E}" type="presOf" srcId="{4C07F570-1992-4FD9-B21E-DB2F1CD74AF8}" destId="{F811C431-1688-48F4-9F46-310B6EBD5755}" srcOrd="0" destOrd="0" presId="urn:microsoft.com/office/officeart/2005/8/layout/orgChart1"/>
    <dgm:cxn modelId="{D5A3D711-B9F0-4834-BDF1-72B989556CD6}" type="presOf" srcId="{AB2ED6D9-2FC2-433C-945C-6A2611C4EBDC}" destId="{B07EF55E-5C4C-462B-AA3D-060613A991C1}" srcOrd="0" destOrd="0" presId="urn:microsoft.com/office/officeart/2005/8/layout/orgChart1"/>
    <dgm:cxn modelId="{38551F68-2897-4FBA-BBD7-1650A98AB11D}" type="presOf" srcId="{6420AC3B-569D-47FD-AD28-A249145CD9A5}" destId="{2940D981-2CF1-4DA2-9F67-EF8954F1FD82}" srcOrd="0" destOrd="0" presId="urn:microsoft.com/office/officeart/2005/8/layout/orgChart1"/>
    <dgm:cxn modelId="{0062910F-2989-4035-9690-92B91A49CB73}" type="presOf" srcId="{6420AC3B-569D-47FD-AD28-A249145CD9A5}" destId="{50427411-A75B-4CAD-A0F8-B4C77E7F3376}" srcOrd="1" destOrd="0" presId="urn:microsoft.com/office/officeart/2005/8/layout/orgChart1"/>
    <dgm:cxn modelId="{89D3C19A-FA28-43C1-9264-2F2C18C52DFB}" type="presOf" srcId="{5CA173B4-6978-4769-B656-76870BFEA6A3}" destId="{464EB7DC-6717-4610-B872-8FB08C73A467}" srcOrd="1" destOrd="0" presId="urn:microsoft.com/office/officeart/2005/8/layout/orgChart1"/>
    <dgm:cxn modelId="{24784522-C2D3-4031-9624-F2B3F6CE4145}" type="presOf" srcId="{DCA7A237-BC45-4BEE-9937-2C3A78675795}" destId="{0307FFA9-C446-4F2D-94FE-7815CE64E147}" srcOrd="0" destOrd="0" presId="urn:microsoft.com/office/officeart/2005/8/layout/orgChart1"/>
    <dgm:cxn modelId="{06FDA8BA-F6B0-4BF3-A933-04D3B4DF2849}" srcId="{6420AC3B-569D-47FD-AD28-A249145CD9A5}" destId="{3ECBD4FA-C5D3-4A42-B372-FECD4226BC18}" srcOrd="0" destOrd="0" parTransId="{5755556A-2AA6-4176-93BB-22C130FD88D5}" sibTransId="{D9449579-36BB-4404-8B7D-AA448CF2980B}"/>
    <dgm:cxn modelId="{6D91B4A7-37F4-4C4A-8902-0623C0F06DC9}" type="presParOf" srcId="{0307FFA9-C446-4F2D-94FE-7815CE64E147}" destId="{2A19BA15-9228-4919-94B3-9033F703BDD7}" srcOrd="0" destOrd="0" presId="urn:microsoft.com/office/officeart/2005/8/layout/orgChart1"/>
    <dgm:cxn modelId="{352D8E8D-E641-422B-B6E8-576FD305A5F4}" type="presParOf" srcId="{2A19BA15-9228-4919-94B3-9033F703BDD7}" destId="{0DA4335C-AEF5-4380-A024-A4F5E9374F2D}" srcOrd="0" destOrd="0" presId="urn:microsoft.com/office/officeart/2005/8/layout/orgChart1"/>
    <dgm:cxn modelId="{B3A3794D-EEB4-45C2-B3F6-1AAD7BAC9AE3}" type="presParOf" srcId="{0DA4335C-AEF5-4380-A024-A4F5E9374F2D}" destId="{2940D981-2CF1-4DA2-9F67-EF8954F1FD82}" srcOrd="0" destOrd="0" presId="urn:microsoft.com/office/officeart/2005/8/layout/orgChart1"/>
    <dgm:cxn modelId="{7127E511-3D8E-4E85-A653-4B5882BE2AF9}" type="presParOf" srcId="{0DA4335C-AEF5-4380-A024-A4F5E9374F2D}" destId="{50427411-A75B-4CAD-A0F8-B4C77E7F3376}" srcOrd="1" destOrd="0" presId="urn:microsoft.com/office/officeart/2005/8/layout/orgChart1"/>
    <dgm:cxn modelId="{3D866A91-D18F-44AC-A7D0-4535FC0A1876}" type="presParOf" srcId="{2A19BA15-9228-4919-94B3-9033F703BDD7}" destId="{DBDD3C0F-CF5C-4B61-92C1-6909D4E7B2B7}" srcOrd="1" destOrd="0" presId="urn:microsoft.com/office/officeart/2005/8/layout/orgChart1"/>
    <dgm:cxn modelId="{9EF3F80B-C117-4985-B407-78ACF921B69F}" type="presParOf" srcId="{DBDD3C0F-CF5C-4B61-92C1-6909D4E7B2B7}" destId="{472CE1BB-9BB8-4C65-8DE3-7F2440F5F8CA}" srcOrd="0" destOrd="0" presId="urn:microsoft.com/office/officeart/2005/8/layout/orgChart1"/>
    <dgm:cxn modelId="{28B91A4A-A397-498B-95C4-B603168B9AED}" type="presParOf" srcId="{DBDD3C0F-CF5C-4B61-92C1-6909D4E7B2B7}" destId="{63DBFEC7-1E92-4089-97CF-A39F36696FC2}" srcOrd="1" destOrd="0" presId="urn:microsoft.com/office/officeart/2005/8/layout/orgChart1"/>
    <dgm:cxn modelId="{2A86D757-1EA7-4284-9112-C247E8D9B162}" type="presParOf" srcId="{63DBFEC7-1E92-4089-97CF-A39F36696FC2}" destId="{E31DDB03-DA1A-4938-91A0-91F7AAEB6531}" srcOrd="0" destOrd="0" presId="urn:microsoft.com/office/officeart/2005/8/layout/orgChart1"/>
    <dgm:cxn modelId="{051CEDD0-B792-4C91-B444-8C674887B23B}" type="presParOf" srcId="{E31DDB03-DA1A-4938-91A0-91F7AAEB6531}" destId="{6E395EC5-57A7-4C5D-94E2-4008AEA55F03}" srcOrd="0" destOrd="0" presId="urn:microsoft.com/office/officeart/2005/8/layout/orgChart1"/>
    <dgm:cxn modelId="{894F8FD7-F454-43CE-8873-736B91AC99B9}" type="presParOf" srcId="{E31DDB03-DA1A-4938-91A0-91F7AAEB6531}" destId="{C99E032C-A685-474E-A6F3-765BEA14BA42}" srcOrd="1" destOrd="0" presId="urn:microsoft.com/office/officeart/2005/8/layout/orgChart1"/>
    <dgm:cxn modelId="{936E1F31-CFCC-4408-A936-980CB45783E2}" type="presParOf" srcId="{63DBFEC7-1E92-4089-97CF-A39F36696FC2}" destId="{A2A30C5F-CE52-4BB4-8B67-954E1CEDEDF3}" srcOrd="1" destOrd="0" presId="urn:microsoft.com/office/officeart/2005/8/layout/orgChart1"/>
    <dgm:cxn modelId="{D7BD810D-709A-47B2-81F9-79A6F051F9B8}" type="presParOf" srcId="{63DBFEC7-1E92-4089-97CF-A39F36696FC2}" destId="{24605C3E-3700-4DCD-939C-0A3781C37410}" srcOrd="2" destOrd="0" presId="urn:microsoft.com/office/officeart/2005/8/layout/orgChart1"/>
    <dgm:cxn modelId="{39C15045-AB9C-415D-8699-96624C084ACF}" type="presParOf" srcId="{DBDD3C0F-CF5C-4B61-92C1-6909D4E7B2B7}" destId="{F811C431-1688-48F4-9F46-310B6EBD5755}" srcOrd="2" destOrd="0" presId="urn:microsoft.com/office/officeart/2005/8/layout/orgChart1"/>
    <dgm:cxn modelId="{17703193-6FB2-49B9-B15E-CFE04322A23B}" type="presParOf" srcId="{DBDD3C0F-CF5C-4B61-92C1-6909D4E7B2B7}" destId="{747F4CA2-8F68-48D1-9F2C-45AED4038E33}" srcOrd="3" destOrd="0" presId="urn:microsoft.com/office/officeart/2005/8/layout/orgChart1"/>
    <dgm:cxn modelId="{576DE024-8264-4462-BDFB-0A836155C157}" type="presParOf" srcId="{747F4CA2-8F68-48D1-9F2C-45AED4038E33}" destId="{20F31628-EDE6-4E64-9F7E-48AB7C0B2F09}" srcOrd="0" destOrd="0" presId="urn:microsoft.com/office/officeart/2005/8/layout/orgChart1"/>
    <dgm:cxn modelId="{F32E3EBF-C69A-4165-82DA-80BC9FA90778}" type="presParOf" srcId="{20F31628-EDE6-4E64-9F7E-48AB7C0B2F09}" destId="{FF6B3E1B-F2AE-4100-A26B-2DDD18830FB7}" srcOrd="0" destOrd="0" presId="urn:microsoft.com/office/officeart/2005/8/layout/orgChart1"/>
    <dgm:cxn modelId="{F6C582E7-E21C-4F0A-B3B9-FEC6F8E90748}" type="presParOf" srcId="{20F31628-EDE6-4E64-9F7E-48AB7C0B2F09}" destId="{D4A049F3-970C-409C-8F30-C17418C8C041}" srcOrd="1" destOrd="0" presId="urn:microsoft.com/office/officeart/2005/8/layout/orgChart1"/>
    <dgm:cxn modelId="{1064E0E4-EEBA-4064-90DA-D84D70C5995D}" type="presParOf" srcId="{747F4CA2-8F68-48D1-9F2C-45AED4038E33}" destId="{C2E81187-5E6D-4E2F-8E97-2DE736AAE238}" srcOrd="1" destOrd="0" presId="urn:microsoft.com/office/officeart/2005/8/layout/orgChart1"/>
    <dgm:cxn modelId="{15A7678A-64B1-4106-B09C-688C66D21EEE}" type="presParOf" srcId="{747F4CA2-8F68-48D1-9F2C-45AED4038E33}" destId="{E2FBB6AF-91E6-4354-806F-98761ED228E6}" srcOrd="2" destOrd="0" presId="urn:microsoft.com/office/officeart/2005/8/layout/orgChart1"/>
    <dgm:cxn modelId="{DF738C3B-1823-4DAD-868D-6E18AA8F4491}" type="presParOf" srcId="{DBDD3C0F-CF5C-4B61-92C1-6909D4E7B2B7}" destId="{B07EF55E-5C4C-462B-AA3D-060613A991C1}" srcOrd="4" destOrd="0" presId="urn:microsoft.com/office/officeart/2005/8/layout/orgChart1"/>
    <dgm:cxn modelId="{AD748780-5710-4253-9575-5970D3A5DC26}" type="presParOf" srcId="{DBDD3C0F-CF5C-4B61-92C1-6909D4E7B2B7}" destId="{AEE3C553-525D-4A61-961A-8CF65488593B}" srcOrd="5" destOrd="0" presId="urn:microsoft.com/office/officeart/2005/8/layout/orgChart1"/>
    <dgm:cxn modelId="{69BFB1B4-E1F0-4A65-9908-9BCFAB41AFD3}" type="presParOf" srcId="{AEE3C553-525D-4A61-961A-8CF65488593B}" destId="{E7CE1167-F3E6-4B2E-9A8C-79FDFADC1CAB}" srcOrd="0" destOrd="0" presId="urn:microsoft.com/office/officeart/2005/8/layout/orgChart1"/>
    <dgm:cxn modelId="{96860543-BB1F-4E9C-9D1F-DB92603CECE2}" type="presParOf" srcId="{E7CE1167-F3E6-4B2E-9A8C-79FDFADC1CAB}" destId="{D49E040C-8D31-41FD-8908-BE0749BDFB26}" srcOrd="0" destOrd="0" presId="urn:microsoft.com/office/officeart/2005/8/layout/orgChart1"/>
    <dgm:cxn modelId="{6BCFA08E-DFD9-47EE-9ABC-5D9EAFE36EDF}" type="presParOf" srcId="{E7CE1167-F3E6-4B2E-9A8C-79FDFADC1CAB}" destId="{464EB7DC-6717-4610-B872-8FB08C73A467}" srcOrd="1" destOrd="0" presId="urn:microsoft.com/office/officeart/2005/8/layout/orgChart1"/>
    <dgm:cxn modelId="{CA33EC39-82AF-432E-B6E3-3C287DBC00F7}" type="presParOf" srcId="{AEE3C553-525D-4A61-961A-8CF65488593B}" destId="{AC790206-45EC-4F17-BC76-88F8A047223A}" srcOrd="1" destOrd="0" presId="urn:microsoft.com/office/officeart/2005/8/layout/orgChart1"/>
    <dgm:cxn modelId="{86F90D14-6DA1-4AB0-A489-A4CC8371E7A8}" type="presParOf" srcId="{AEE3C553-525D-4A61-961A-8CF65488593B}" destId="{2A6565E3-9041-45DE-92F5-3DD1AE4E781B}" srcOrd="2" destOrd="0" presId="urn:microsoft.com/office/officeart/2005/8/layout/orgChart1"/>
    <dgm:cxn modelId="{F48B3C8F-7287-4259-9E24-B9826957F9CF}" type="presParOf" srcId="{2A19BA15-9228-4919-94B3-9033F703BDD7}" destId="{3B6581D2-1819-4AB3-96DA-E7AA6EA3B36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1420ED9-D383-4110-AE31-628656CE682E}">
      <dsp:nvSpPr>
        <dsp:cNvPr id="0" name=""/>
        <dsp:cNvSpPr/>
      </dsp:nvSpPr>
      <dsp:spPr>
        <a:xfrm rot="16200000">
          <a:off x="630000" y="-630000"/>
          <a:ext cx="3240000" cy="4500000"/>
        </a:xfrm>
        <a:prstGeom prst="round1Rect">
          <a:avLst/>
        </a:prstGeom>
        <a:gradFill rotWithShape="0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ln w="25400" cap="flat" cmpd="sng" algn="ctr"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Výživa</a:t>
          </a:r>
        </a:p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- rostlinná, živočišná</a:t>
          </a:r>
        </a:p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(živiny, vitamíny, jídelníček)</a:t>
          </a:r>
          <a:endParaRPr lang="cs-CZ" sz="2400" kern="1200" dirty="0"/>
        </a:p>
      </dsp:txBody>
      <dsp:txXfrm rot="16200000">
        <a:off x="1034999" y="-1034999"/>
        <a:ext cx="2430000" cy="4500000"/>
      </dsp:txXfrm>
    </dsp:sp>
    <dsp:sp modelId="{A238B210-838F-4586-9506-CA9923480157}">
      <dsp:nvSpPr>
        <dsp:cNvPr id="0" name=""/>
        <dsp:cNvSpPr/>
      </dsp:nvSpPr>
      <dsp:spPr>
        <a:xfrm>
          <a:off x="4500000" y="0"/>
          <a:ext cx="4500000" cy="3240000"/>
        </a:xfrm>
        <a:prstGeom prst="round1Rect">
          <a:avLst/>
        </a:prstGeom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277368" rIns="277368" bIns="277368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/>
            <a:t>Obranyschopnost</a:t>
          </a:r>
        </a:p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0" kern="1200" dirty="0" smtClean="0"/>
            <a:t>- nemoc, úraz, imunita</a:t>
          </a:r>
          <a:endParaRPr lang="cs-CZ" sz="3200" b="0" kern="1200" dirty="0"/>
        </a:p>
      </dsp:txBody>
      <dsp:txXfrm>
        <a:off x="4500000" y="0"/>
        <a:ext cx="4500000" cy="2430000"/>
      </dsp:txXfrm>
    </dsp:sp>
    <dsp:sp modelId="{C783BC63-866C-4F51-BF65-45259A29E55C}">
      <dsp:nvSpPr>
        <dsp:cNvPr id="0" name=""/>
        <dsp:cNvSpPr/>
      </dsp:nvSpPr>
      <dsp:spPr>
        <a:xfrm rot="10800000">
          <a:off x="0" y="3240000"/>
          <a:ext cx="4500000" cy="3240000"/>
        </a:xfrm>
        <a:prstGeom prst="round1Rect">
          <a:avLst/>
        </a:prstGeom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4048" tIns="384048" rIns="384048" bIns="384048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/>
            <a:t>Pohyb                  a               aktivita</a:t>
          </a:r>
          <a:endParaRPr lang="cs-CZ" sz="5400" b="1" kern="1200" dirty="0"/>
        </a:p>
      </dsp:txBody>
      <dsp:txXfrm rot="10800000">
        <a:off x="0" y="4049999"/>
        <a:ext cx="4500000" cy="2430000"/>
      </dsp:txXfrm>
    </dsp:sp>
    <dsp:sp modelId="{02CED4B5-FF2A-416D-AC54-886FF67374A0}">
      <dsp:nvSpPr>
        <dsp:cNvPr id="0" name=""/>
        <dsp:cNvSpPr/>
      </dsp:nvSpPr>
      <dsp:spPr>
        <a:xfrm rot="5400000">
          <a:off x="5130000" y="2610000"/>
          <a:ext cx="3240000" cy="4500000"/>
        </a:xfrm>
        <a:prstGeom prst="round1Rect">
          <a:avLst/>
        </a:prstGeom>
        <a:gradFill rotWithShape="0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8056" tIns="448056" rIns="448056" bIns="448056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b="1" kern="1200" dirty="0" smtClean="0"/>
            <a:t>Držení těla</a:t>
          </a:r>
          <a:endParaRPr lang="cs-CZ" sz="6300" b="1" kern="1200" dirty="0"/>
        </a:p>
      </dsp:txBody>
      <dsp:txXfrm rot="5400000">
        <a:off x="5535000" y="3015000"/>
        <a:ext cx="2430000" cy="4500000"/>
      </dsp:txXfrm>
    </dsp:sp>
    <dsp:sp modelId="{C1B2386D-D442-4731-B4DD-79F64FE8DF8A}">
      <dsp:nvSpPr>
        <dsp:cNvPr id="0" name=""/>
        <dsp:cNvSpPr/>
      </dsp:nvSpPr>
      <dsp:spPr>
        <a:xfrm>
          <a:off x="1439158" y="2430000"/>
          <a:ext cx="6121683" cy="1620000"/>
        </a:xfrm>
        <a:prstGeom prst="roundRect">
          <a:avLst/>
        </a:prstGeom>
        <a:solidFill>
          <a:schemeClr val="bg1">
            <a:lumMod val="95000"/>
          </a:schemeClr>
        </a:solidFill>
        <a:ln w="152400" cap="flat" cmpd="tri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0070C0"/>
              </a:solidFill>
            </a:rPr>
            <a:t>PEČUJEME O ZDRAVÍ</a:t>
          </a:r>
          <a:endParaRPr lang="cs-CZ" sz="4800" b="1" kern="1200" dirty="0">
            <a:solidFill>
              <a:srgbClr val="0070C0"/>
            </a:solidFill>
          </a:endParaRPr>
        </a:p>
      </dsp:txBody>
      <dsp:txXfrm>
        <a:off x="1439158" y="2430000"/>
        <a:ext cx="6121683" cy="1620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07EF55E-5C4C-462B-AA3D-060613A991C1}">
      <dsp:nvSpPr>
        <dsp:cNvPr id="0" name=""/>
        <dsp:cNvSpPr/>
      </dsp:nvSpPr>
      <dsp:spPr>
        <a:xfrm>
          <a:off x="4572000" y="1751300"/>
          <a:ext cx="3234723" cy="5613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0699"/>
              </a:lnTo>
              <a:lnTo>
                <a:pt x="3234723" y="280699"/>
              </a:lnTo>
              <a:lnTo>
                <a:pt x="3234723" y="561398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11C431-1688-48F4-9F46-310B6EBD5755}">
      <dsp:nvSpPr>
        <dsp:cNvPr id="0" name=""/>
        <dsp:cNvSpPr/>
      </dsp:nvSpPr>
      <dsp:spPr>
        <a:xfrm>
          <a:off x="4526280" y="1751300"/>
          <a:ext cx="91440" cy="56139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61398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2CE1BB-9BB8-4C65-8DE3-7F2440F5F8CA}">
      <dsp:nvSpPr>
        <dsp:cNvPr id="0" name=""/>
        <dsp:cNvSpPr/>
      </dsp:nvSpPr>
      <dsp:spPr>
        <a:xfrm>
          <a:off x="1337276" y="1751300"/>
          <a:ext cx="3234723" cy="561398"/>
        </a:xfrm>
        <a:custGeom>
          <a:avLst/>
          <a:gdLst/>
          <a:ahLst/>
          <a:cxnLst/>
          <a:rect l="0" t="0" r="0" b="0"/>
          <a:pathLst>
            <a:path>
              <a:moveTo>
                <a:pt x="3234723" y="0"/>
              </a:moveTo>
              <a:lnTo>
                <a:pt x="3234723" y="280699"/>
              </a:lnTo>
              <a:lnTo>
                <a:pt x="0" y="280699"/>
              </a:lnTo>
              <a:lnTo>
                <a:pt x="0" y="561398"/>
              </a:lnTo>
            </a:path>
          </a:pathLst>
        </a:cu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40D981-2CF1-4DA2-9F67-EF8954F1FD82}">
      <dsp:nvSpPr>
        <dsp:cNvPr id="0" name=""/>
        <dsp:cNvSpPr/>
      </dsp:nvSpPr>
      <dsp:spPr>
        <a:xfrm>
          <a:off x="3235337" y="414638"/>
          <a:ext cx="2673325" cy="1336662"/>
        </a:xfrm>
        <a:prstGeom prst="rect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b="1" kern="1200" dirty="0" smtClean="0">
              <a:solidFill>
                <a:schemeClr val="tx1"/>
              </a:solidFill>
            </a:rPr>
            <a:t>Sport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3235337" y="414638"/>
        <a:ext cx="2673325" cy="1336662"/>
      </dsp:txXfrm>
    </dsp:sp>
    <dsp:sp modelId="{6E395EC5-57A7-4C5D-94E2-4008AEA55F03}">
      <dsp:nvSpPr>
        <dsp:cNvPr id="0" name=""/>
        <dsp:cNvSpPr/>
      </dsp:nvSpPr>
      <dsp:spPr>
        <a:xfrm>
          <a:off x="613" y="2312699"/>
          <a:ext cx="2673325" cy="1336662"/>
        </a:xfrm>
        <a:prstGeom prst="rect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</a:rPr>
            <a:t>Snižuje nemocnost</a:t>
          </a:r>
          <a:endParaRPr lang="cs-CZ" sz="3000" b="1" kern="1200" dirty="0">
            <a:solidFill>
              <a:schemeClr val="bg1"/>
            </a:solidFill>
          </a:endParaRPr>
        </a:p>
      </dsp:txBody>
      <dsp:txXfrm>
        <a:off x="613" y="2312699"/>
        <a:ext cx="2673325" cy="1336662"/>
      </dsp:txXfrm>
    </dsp:sp>
    <dsp:sp modelId="{FF6B3E1B-F2AE-4100-A26B-2DDD18830FB7}">
      <dsp:nvSpPr>
        <dsp:cNvPr id="0" name=""/>
        <dsp:cNvSpPr/>
      </dsp:nvSpPr>
      <dsp:spPr>
        <a:xfrm>
          <a:off x="3235337" y="2312699"/>
          <a:ext cx="2673325" cy="1336662"/>
        </a:xfrm>
        <a:prstGeom prst="rect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</a:rPr>
            <a:t>Udržuje tělesnou hmotnost</a:t>
          </a:r>
          <a:endParaRPr lang="cs-CZ" sz="3000" b="1" kern="1200" dirty="0">
            <a:solidFill>
              <a:schemeClr val="bg1"/>
            </a:solidFill>
          </a:endParaRPr>
        </a:p>
      </dsp:txBody>
      <dsp:txXfrm>
        <a:off x="3235337" y="2312699"/>
        <a:ext cx="2673325" cy="1336662"/>
      </dsp:txXfrm>
    </dsp:sp>
    <dsp:sp modelId="{D49E040C-8D31-41FD-8908-BE0749BDFB26}">
      <dsp:nvSpPr>
        <dsp:cNvPr id="0" name=""/>
        <dsp:cNvSpPr/>
      </dsp:nvSpPr>
      <dsp:spPr>
        <a:xfrm>
          <a:off x="6470060" y="2312699"/>
          <a:ext cx="2673325" cy="1336662"/>
        </a:xfrm>
        <a:prstGeom prst="rect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</a:rPr>
            <a:t>Pozitivně působí na psychiku</a:t>
          </a:r>
          <a:endParaRPr lang="cs-CZ" sz="3000" b="1" kern="1200" dirty="0">
            <a:solidFill>
              <a:schemeClr val="bg1"/>
            </a:solidFill>
          </a:endParaRPr>
        </a:p>
      </dsp:txBody>
      <dsp:txXfrm>
        <a:off x="6470060" y="2312699"/>
        <a:ext cx="2673325" cy="13366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E677AF4-CCCF-4612-9CB3-3F41704B87AE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5A979C-9423-4AD2-9B6D-9C4D0376D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D5E71-554C-4AC4-8D8C-DD47C72D5E48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A987B-BFC3-4C41-B235-59DF4DC83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4A502-EF1E-4158-85B3-FC9AE9B76188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DAFA64A-30CF-47CE-81FC-A6C659F1D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D8CD1C-56CE-4622-818F-715764DDC249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F6D7699-AE6A-45B3-905D-AEFC40F3F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152844D-BC93-4D5F-B6C3-8E07D763778F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8A72E5A-52F0-468B-BAA8-CDC93DDAF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57BEB-A933-42D7-8B7A-4E19B9C1ACC4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76BA3-F511-4EC2-8613-FDF6B4CB9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46486-7710-410E-B249-688EDACEF458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D86D318-5214-42B0-BBC6-C81BD2AC3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E2980-E73D-431A-9B9F-4B00B793973E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2E831-AC95-4DE1-A816-72FC3F7AB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091BC85-8207-4530-A396-F104A89F7B8E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B745C935-67D4-4CA2-9293-1AE0CE816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60018-1381-4AC9-B1A1-B3594FDE9143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EBA2A-6745-4346-942B-45DD039AF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6036BD-592A-49CF-BEA7-4EFB66D6B5DC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4CA28-D6A0-4294-B228-5562D315C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F1D08-AA57-4AA6-AE54-8DED7BB5C45E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F50EB458-69BB-40A8-8CED-D04534C98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614E8-B2FD-4636-9571-0F0B7BBAFB41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DA7A0-8118-4F5A-99ED-6764D89F2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FACBF-2C52-4ACA-AE1E-6E5860FFBFAA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96418-7B09-45DF-AEBD-1707EEAF1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FC5BF-3746-4FB4-96C4-40F171785B24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BA8B6-7CAA-470F-AE25-18D9EA8CE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BA9E690-7DFB-4253-951A-282929F598AD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437AAED-0187-4879-A010-AA68ED8A8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AC0A1-94FE-4F9A-AD7D-A80337B62D15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86673-3A5C-4BC1-98AD-0645FD587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CA6D5-2144-4E90-9839-D976D9159DB3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9578B-6013-4B29-B248-AB006C12A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27836-51B4-49D3-878C-F256B35FA138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C8B0C-E92C-4B1D-A8D8-8ED8AB11E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229D2-CC15-4612-B47C-B3C07789D39D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17189-8DA9-41A5-8813-AA0ABB04B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828E6-B25D-46BB-A963-17EE3341C90F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7133B-5C40-4652-BFBD-CAA2E5BB9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F8F6E-8772-4DE0-B093-4870DEC71AF2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CA683-AD4F-4D8A-8B7C-3BE35354D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3E4111-EBAF-401A-8987-E72086A20AA8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B40E77-2970-432D-977D-4F0BB999B5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FC8DEE-F600-465E-9E0A-ACF30E3601A1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7E13F9-90B8-4324-A8C7-865CF11D91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E8D5E2-4C3C-4779-AFA5-5D5F13A29EB2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55F89D-1B05-4796-8DEF-924BA4BF92F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0645AB-5AD6-4C44-92F1-757D9FA2CCAF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8F488-729D-4D57-83AE-075B86210F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799E2A-21DC-4F88-B24C-0D73D5083197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35F508-6CDD-4396-84B6-43CF60ABAE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421AF6-C3F1-4744-9A54-2FE227500FE8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67FCA6-C25C-47EA-9522-FFC06A06C2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A23C38-7964-4FFC-BBC5-1399F2CE91CF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13B3E7-CBD6-490B-83DA-6BE02DD9CB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277156-EBF6-4B81-A100-05C2DBDED8F4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96F4C8-EA7F-4B08-A0A3-E6E92734A6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F80157-5C7C-4C52-A444-8F8B38A33000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39229-CD8A-414B-92AC-FFAB159161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0FA8F3-413D-4457-B38E-E0D696B80737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96CA91-4526-416A-A123-1B8958789F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4C79B7-559E-4242-B9DE-7CCFF64FAAEC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F1D724-038F-4739-AB1B-654BE7F65E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051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C45763-C7DB-4C9E-8F29-B0E3A90BF785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4BE21A-ED4F-4FCE-8559-122A9E9B4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46" r:id="rId2"/>
    <p:sldLayoutId id="2147483759" r:id="rId3"/>
    <p:sldLayoutId id="2147483760" r:id="rId4"/>
    <p:sldLayoutId id="2147483761" r:id="rId5"/>
    <p:sldLayoutId id="2147483747" r:id="rId6"/>
    <p:sldLayoutId id="2147483762" r:id="rId7"/>
    <p:sldLayoutId id="2147483748" r:id="rId8"/>
    <p:sldLayoutId id="2147483763" r:id="rId9"/>
    <p:sldLayoutId id="2147483749" r:id="rId10"/>
    <p:sldLayoutId id="21474837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087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308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 smtClean="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F511A135-F10D-46CC-A986-53F18F54C1CC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0984027-B235-450F-8614-774403F92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50" r:id="rId2"/>
    <p:sldLayoutId id="2147483751" r:id="rId3"/>
    <p:sldLayoutId id="2147483752" r:id="rId4"/>
    <p:sldLayoutId id="2147483766" r:id="rId5"/>
    <p:sldLayoutId id="2147483767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14CB537-E806-4EFE-97FA-099FD5EF7F18}" type="datetimeFigureOut">
              <a:rPr lang="cs-CZ" smtClean="0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9CEDEA2-0868-4570-B5DD-208B12E34D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/>
              <a:t>PEČUJEME O ZDRAVÍ</a:t>
            </a:r>
            <a:endParaRPr lang="cs-CZ" sz="72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71600" y="5392748"/>
            <a:ext cx="6400800" cy="1060588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VY_32_INOVACE_II-C-14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78357381"/>
              </p:ext>
            </p:extLst>
          </p:nvPr>
        </p:nvGraphicFramePr>
        <p:xfrm>
          <a:off x="54158" y="188640"/>
          <a:ext cx="9000000" cy="648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60413"/>
            <a:ext cx="8229600" cy="2433637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Výživa a strava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zdroj energie a všech nutných látek, které člověk potřebuje </a:t>
            </a:r>
            <a:b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</a:b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 růstu a obnově tkání.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148138"/>
            <a:ext cx="8229600" cy="2665412"/>
          </a:xfrm>
        </p:spPr>
        <p:txBody>
          <a:bodyPr/>
          <a:lstStyle/>
          <a:p>
            <a:pPr eaLnBrk="1" hangingPunct="1"/>
            <a:r>
              <a:rPr lang="cs-CZ" b="1" dirty="0" smtClean="0">
                <a:latin typeface="Calibri" pitchFamily="34" charset="0"/>
              </a:rPr>
              <a:t>Pestrá, hodnotná a zdravá strava.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</a:rPr>
              <a:t>(ovoce, zelenina, celozrnné pečivo, netučné mléčné výrobky)</a:t>
            </a:r>
            <a:endParaRPr lang="cs-CZ" dirty="0" smtClean="0">
              <a:latin typeface="Calibri" pitchFamily="34" charset="0"/>
            </a:endParaRPr>
          </a:p>
          <a:p>
            <a:pPr eaLnBrk="1" hangingPunct="1"/>
            <a:r>
              <a:rPr lang="cs-CZ" b="1" dirty="0" smtClean="0">
                <a:latin typeface="Calibri" pitchFamily="34" charset="0"/>
              </a:rPr>
              <a:t>Strava s dostatkem živin.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latin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</a:rPr>
              <a:t> (cukry, tuky a bílkoviny, vlákniny, vitamíny )</a:t>
            </a:r>
            <a:endParaRPr lang="cs-CZ" dirty="0" smtClean="0">
              <a:latin typeface="Calibri" pitchFamily="34" charset="0"/>
            </a:endParaRPr>
          </a:p>
          <a:p>
            <a:pPr eaLnBrk="1" hangingPunct="1"/>
            <a:endParaRPr lang="cs-CZ" sz="2800" dirty="0" smtClean="0">
              <a:latin typeface="Calibri" pitchFamily="34" charset="0"/>
            </a:endParaRPr>
          </a:p>
        </p:txBody>
      </p:sp>
      <p:pic>
        <p:nvPicPr>
          <p:cNvPr id="15364" name="Obrázek 7" descr="ovoce a zelenina 3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750" y="2405063"/>
            <a:ext cx="2303463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8" descr="pečivo 1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675" y="2760663"/>
            <a:ext cx="1238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9" descr="mlieko2.jp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4663" y="2420938"/>
            <a:ext cx="1103312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10" descr="sýr.jp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725" y="2781300"/>
            <a:ext cx="136207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Obrázek 11" descr="ryby.jp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59563" y="2470150"/>
            <a:ext cx="21431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23850" y="620713"/>
            <a:ext cx="8496300" cy="10668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/>
              <a:t>Obranyschopnost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2700" dirty="0" err="1" smtClean="0">
                <a:latin typeface="Calibri" pitchFamily="34" charset="0"/>
              </a:rPr>
              <a:t>Obranyschopnost</a:t>
            </a:r>
            <a:r>
              <a:rPr lang="cs-CZ" sz="2700" dirty="0" smtClean="0">
                <a:latin typeface="Calibri" pitchFamily="34" charset="0"/>
              </a:rPr>
              <a:t> organismu je velice důležitá proti vnějším vlivům.</a:t>
            </a:r>
            <a:endParaRPr lang="cs-CZ" sz="6000" dirty="0" smtClean="0">
              <a:latin typeface="Calibri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88"/>
            <a:ext cx="8229600" cy="2403475"/>
          </a:xfrm>
        </p:spPr>
        <p:txBody>
          <a:bodyPr>
            <a:normAutofit fontScale="85000" lnSpcReduction="10000"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</a:rPr>
              <a:t>Zdraví závisí na </a:t>
            </a:r>
            <a:r>
              <a:rPr lang="cs-CZ" b="1" dirty="0" smtClean="0">
                <a:latin typeface="Calibri" pitchFamily="34" charset="0"/>
              </a:rPr>
              <a:t>imunitě</a:t>
            </a:r>
            <a:r>
              <a:rPr lang="cs-CZ" dirty="0" smtClean="0">
                <a:latin typeface="Calibri" pitchFamily="34" charset="0"/>
              </a:rPr>
              <a:t> organismu.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Calibri" pitchFamily="34" charset="0"/>
              </a:rPr>
              <a:t>Imunitní systém </a:t>
            </a:r>
            <a:r>
              <a:rPr lang="cs-CZ" dirty="0" smtClean="0">
                <a:latin typeface="Calibri" pitchFamily="34" charset="0"/>
              </a:rPr>
              <a:t>chrání naše tělo proti virům, škodlivým látkám a bakteriím.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Calibri" pitchFamily="34" charset="0"/>
              </a:rPr>
              <a:t>Očkování</a:t>
            </a:r>
            <a:r>
              <a:rPr lang="cs-CZ" dirty="0" smtClean="0">
                <a:latin typeface="Calibri" pitchFamily="34" charset="0"/>
              </a:rPr>
              <a:t> je účinnou obranou proti nemocem.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Calibri" pitchFamily="34" charset="0"/>
              </a:rPr>
              <a:t>Preventivními prohlídkami </a:t>
            </a:r>
            <a:r>
              <a:rPr lang="cs-CZ" dirty="0" smtClean="0">
                <a:latin typeface="Calibri" pitchFamily="34" charset="0"/>
              </a:rPr>
              <a:t>u lékaře předcházíme </a:t>
            </a:r>
            <a:r>
              <a:rPr lang="cs-CZ" b="1" dirty="0" smtClean="0">
                <a:latin typeface="Calibri" pitchFamily="34" charset="0"/>
              </a:rPr>
              <a:t>nemocem.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b="1" dirty="0" smtClean="0">
                <a:latin typeface="Calibri" pitchFamily="34" charset="0"/>
              </a:rPr>
              <a:t>Úraz</a:t>
            </a:r>
            <a:r>
              <a:rPr lang="cs-CZ" dirty="0" smtClean="0">
                <a:latin typeface="Calibri" pitchFamily="34" charset="0"/>
              </a:rPr>
              <a:t> si můžeme způsobit neopatrným chováním. </a:t>
            </a:r>
          </a:p>
        </p:txBody>
      </p:sp>
      <p:pic>
        <p:nvPicPr>
          <p:cNvPr id="16388" name="Obrázek 3" descr="očkování 2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95425" y="4581525"/>
            <a:ext cx="2716213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4" descr="červený kříž.gif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16913" y="620713"/>
            <a:ext cx="7191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5" descr="teploměr.jp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063" y="4508500"/>
            <a:ext cx="1871662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Milan\Local Settings\Temporary Internet Files\Content.IE5\ZWC610Y2\MC9004387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Pohyb a aktivita</a:t>
            </a:r>
          </a:p>
        </p:txBody>
      </p:sp>
      <p:sp>
        <p:nvSpPr>
          <p:cNvPr id="17414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147050" cy="1900238"/>
          </a:xfrm>
        </p:spPr>
        <p:txBody>
          <a:bodyPr/>
          <a:lstStyle/>
          <a:p>
            <a:r>
              <a:rPr lang="cs-CZ" smtClean="0"/>
              <a:t>Cvičíme a sportujeme. </a:t>
            </a:r>
          </a:p>
          <a:p>
            <a:r>
              <a:rPr lang="cs-CZ" smtClean="0"/>
              <a:t>Nedostatek pohybu vede k nadváze a poté </a:t>
            </a:r>
          </a:p>
          <a:p>
            <a:pPr>
              <a:buFont typeface="Arial" pitchFamily="34" charset="0"/>
              <a:buNone/>
            </a:pPr>
            <a:r>
              <a:rPr lang="cs-CZ" smtClean="0"/>
              <a:t>	k obezitě.</a:t>
            </a:r>
          </a:p>
          <a:p>
            <a:pPr>
              <a:buFont typeface="Arial" pitchFamily="34" charset="0"/>
              <a:buNone/>
            </a:pPr>
            <a:endParaRPr lang="cs-CZ" smtClean="0"/>
          </a:p>
        </p:txBody>
      </p:sp>
      <p:graphicFrame>
        <p:nvGraphicFramePr>
          <p:cNvPr id="8" name="Diagram 7"/>
          <p:cNvGraphicFramePr/>
          <p:nvPr/>
        </p:nvGraphicFramePr>
        <p:xfrm>
          <a:off x="0" y="2636912"/>
          <a:ext cx="9144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" name="Zástupný symbol pro obsah 9" descr="páteř1.jpg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C:\Documents and Settings\Milan\Local Settings\Temporary Internet Files\Content.IE5\HZ8FVW49\MC900438791[1].jp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-2940" y="0"/>
            <a:ext cx="4574940" cy="6865506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457200" y="274638"/>
            <a:ext cx="8229600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6000" b="1" dirty="0" smtClean="0">
                <a:latin typeface="+mj-lt"/>
                <a:ea typeface="+mj-ea"/>
                <a:cs typeface="+mj-cs"/>
              </a:rPr>
              <a:t>Nesprávné držení </a:t>
            </a:r>
            <a:r>
              <a:rPr lang="cs-CZ" sz="6000" b="1" dirty="0">
                <a:latin typeface="+mj-lt"/>
                <a:ea typeface="+mj-ea"/>
                <a:cs typeface="+mj-cs"/>
              </a:rPr>
              <a:t>těla</a:t>
            </a:r>
            <a:br>
              <a:rPr lang="cs-CZ" sz="6000" b="1" dirty="0">
                <a:latin typeface="+mj-lt"/>
                <a:ea typeface="+mj-ea"/>
                <a:cs typeface="+mj-cs"/>
              </a:rPr>
            </a:br>
            <a:r>
              <a:rPr lang="cs-CZ" sz="6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- příčiny vad</a:t>
            </a:r>
          </a:p>
        </p:txBody>
      </p:sp>
      <p:sp>
        <p:nvSpPr>
          <p:cNvPr id="18439" name="TextovéPole 6"/>
          <p:cNvSpPr txBox="1">
            <a:spLocks noChangeArrowheads="1"/>
          </p:cNvSpPr>
          <p:nvPr/>
        </p:nvSpPr>
        <p:spPr bwMode="auto">
          <a:xfrm>
            <a:off x="611188" y="2724150"/>
            <a:ext cx="806450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 Nevhodné pohybové návyky.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 Vadné zatížení těla.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 Nesprávné sezení při vyučování.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 Přetěžování těla nevhodnou zátěží.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 Nedostatečný a nevhodný pohybový režim.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Nepřiměřeně dlouhé stání.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 dirty="0"/>
              <a:t>Nesprávná pracovní i odpočinková poloha těla.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1837"/>
          </a:xfrm>
        </p:spPr>
        <p:txBody>
          <a:bodyPr/>
          <a:lstStyle/>
          <a:p>
            <a:r>
              <a:rPr lang="cs-CZ" sz="6000" b="1" smtClean="0"/>
              <a:t>Správné držení těla</a:t>
            </a:r>
            <a:br>
              <a:rPr lang="cs-CZ" sz="6000" b="1" smtClean="0"/>
            </a:br>
            <a:r>
              <a:rPr lang="cs-CZ" sz="6000" b="1" smtClean="0">
                <a:solidFill>
                  <a:srgbClr val="FF0000"/>
                </a:solidFill>
              </a:rPr>
              <a:t>- prevence</a:t>
            </a:r>
          </a:p>
        </p:txBody>
      </p:sp>
      <p:pic>
        <p:nvPicPr>
          <p:cNvPr id="19458" name="Zástupný symbol pro obsah 9" descr="páteř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>
          <a:xfrm>
            <a:off x="4572000" y="0"/>
            <a:ext cx="4572000" cy="6858000"/>
          </a:xfrm>
        </p:spPr>
      </p:pic>
      <p:pic>
        <p:nvPicPr>
          <p:cNvPr id="19459" name="Picture 7" descr="C:\Documents and Settings\Milan\Local Settings\Temporary Internet Files\Content.IE5\HZ8FVW49\MC900438791[1].jpg"/>
          <p:cNvPicPr>
            <a:picLocks noChangeAspect="1" noChangeArrowheads="1"/>
          </p:cNvPicPr>
          <p:nvPr/>
        </p:nvPicPr>
        <p:blipFill>
          <a:blip r:embed="rId3" cstate="print">
            <a:lum bright="20000"/>
          </a:blip>
          <a:srcRect/>
          <a:stretch>
            <a:fillRect/>
          </a:stretch>
        </p:blipFill>
        <p:spPr bwMode="auto">
          <a:xfrm>
            <a:off x="-3175" y="0"/>
            <a:ext cx="4575175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0"/>
          <p:cNvSpPr txBox="1">
            <a:spLocks noChangeArrowheads="1"/>
          </p:cNvSpPr>
          <p:nvPr/>
        </p:nvSpPr>
        <p:spPr bwMode="auto">
          <a:xfrm>
            <a:off x="611188" y="2060848"/>
            <a:ext cx="8064500" cy="372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Upevňování správných pohybových návyků.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Dostatečný pohybový režim.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Vhodné sezení při vyučování.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Využití tělovýchovných chvilek a hodin tělesné výchovy.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Dechová cvičení.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Vhodné a rovnoměrné zatížení těla.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b="1"/>
              <a:t> Omezení nevhodných aktivit ve volném čase.  </a:t>
            </a:r>
          </a:p>
          <a:p>
            <a:pPr>
              <a:lnSpc>
                <a:spcPct val="150000"/>
              </a:lnSpc>
            </a:pPr>
            <a:r>
              <a:rPr lang="cs-CZ" sz="2000" b="1"/>
              <a:t>    – sledování TV a PC.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609600" y="427038"/>
            <a:ext cx="8229600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6000" b="1" dirty="0">
                <a:latin typeface="+mj-lt"/>
                <a:ea typeface="+mj-ea"/>
                <a:cs typeface="+mj-cs"/>
              </a:rPr>
              <a:t>S</a:t>
            </a:r>
            <a:r>
              <a:rPr lang="cs-CZ" sz="6000" b="1" dirty="0" smtClean="0">
                <a:latin typeface="+mj-lt"/>
                <a:ea typeface="+mj-ea"/>
                <a:cs typeface="+mj-cs"/>
              </a:rPr>
              <a:t>právné </a:t>
            </a:r>
            <a:r>
              <a:rPr lang="cs-CZ" sz="6000" b="1" dirty="0">
                <a:latin typeface="+mj-lt"/>
                <a:ea typeface="+mj-ea"/>
                <a:cs typeface="+mj-cs"/>
              </a:rPr>
              <a:t>držení těla</a:t>
            </a:r>
            <a:br>
              <a:rPr lang="cs-CZ" sz="6000" b="1" dirty="0">
                <a:latin typeface="+mj-lt"/>
                <a:ea typeface="+mj-ea"/>
                <a:cs typeface="+mj-cs"/>
              </a:rPr>
            </a:br>
            <a:endParaRPr lang="cs-CZ" sz="6000" b="1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16624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None/>
            </a:pPr>
            <a:r>
              <a:rPr lang="cs-CZ" sz="1100" b="1" dirty="0" smtClean="0"/>
              <a:t>Ovoce a zelenina: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err="1" smtClean="0">
                <a:solidFill>
                  <a:srgbClr val="FF0000"/>
                </a:solidFill>
              </a:rPr>
              <a:t>familyhealthavenue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</a:t>
            </a:r>
            <a:r>
              <a:rPr lang="cs-CZ" sz="1100" dirty="0" err="1" smtClean="0">
                <a:solidFill>
                  <a:srgbClr val="FF0000"/>
                </a:solidFill>
              </a:rPr>
              <a:t>familyhealthavenue.com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category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family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health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and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wellness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exercise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and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your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health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page</a:t>
            </a:r>
            <a:r>
              <a:rPr lang="cs-CZ" sz="1100" dirty="0" smtClean="0">
                <a:solidFill>
                  <a:srgbClr val="FF0000"/>
                </a:solidFill>
              </a:rPr>
              <a:t>/2/&gt;.</a:t>
            </a:r>
            <a:endParaRPr lang="cs-CZ" sz="11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Pečivo: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err="1" smtClean="0">
                <a:solidFill>
                  <a:srgbClr val="FF0000"/>
                </a:solidFill>
              </a:rPr>
              <a:t>life</a:t>
            </a:r>
            <a:r>
              <a:rPr lang="cs-CZ" sz="1100" i="1" dirty="0" smtClean="0">
                <a:solidFill>
                  <a:srgbClr val="FF0000"/>
                </a:solidFill>
              </a:rPr>
              <a:t>-</a:t>
            </a:r>
            <a:r>
              <a:rPr lang="cs-CZ" sz="1100" i="1" dirty="0" err="1" smtClean="0">
                <a:solidFill>
                  <a:srgbClr val="FF0000"/>
                </a:solidFill>
              </a:rPr>
              <a:t>fashion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</a:t>
            </a:r>
            <a:r>
              <a:rPr lang="cs-CZ" sz="1100" dirty="0" err="1" smtClean="0">
                <a:solidFill>
                  <a:srgbClr val="FF0000"/>
                </a:solidFill>
              </a:rPr>
              <a:t>life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fashion.com</a:t>
            </a:r>
            <a:r>
              <a:rPr lang="cs-CZ" sz="1100" dirty="0" smtClean="0">
                <a:solidFill>
                  <a:srgbClr val="FF0000"/>
                </a:solidFill>
              </a:rPr>
              <a:t>/ten-</a:t>
            </a:r>
            <a:r>
              <a:rPr lang="cs-CZ" sz="1100" dirty="0" err="1" smtClean="0">
                <a:solidFill>
                  <a:srgbClr val="FF0000"/>
                </a:solidFill>
              </a:rPr>
              <a:t>foods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that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burn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your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fat</a:t>
            </a:r>
            <a:r>
              <a:rPr lang="cs-CZ" sz="1100" dirty="0" smtClean="0">
                <a:solidFill>
                  <a:srgbClr val="FF0000"/>
                </a:solidFill>
              </a:rPr>
              <a:t>/&gt;.</a:t>
            </a:r>
            <a:endParaRPr lang="cs-CZ" sz="11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Sýr</a:t>
            </a:r>
            <a:r>
              <a:rPr lang="cs-CZ" sz="1100" b="1" dirty="0" smtClean="0"/>
              <a:t>:</a:t>
            </a:r>
          </a:p>
          <a:p>
            <a:pPr>
              <a:buNone/>
            </a:pPr>
            <a:r>
              <a:rPr lang="en-US" sz="1100" dirty="0" err="1" smtClean="0">
                <a:solidFill>
                  <a:srgbClr val="FF0000"/>
                </a:solidFill>
              </a:rPr>
              <a:t>AUTOR</a:t>
            </a:r>
            <a:r>
              <a:rPr lang="en-US" sz="1100" dirty="0" smtClean="0">
                <a:solidFill>
                  <a:srgbClr val="FF0000"/>
                </a:solidFill>
              </a:rPr>
              <a:t> </a:t>
            </a:r>
            <a:r>
              <a:rPr lang="en-US" sz="1100" dirty="0" err="1" smtClean="0">
                <a:solidFill>
                  <a:srgbClr val="FF0000"/>
                </a:solidFill>
              </a:rPr>
              <a:t>NEUVEDEN</a:t>
            </a:r>
            <a:r>
              <a:rPr lang="en-US" sz="1100" dirty="0" smtClean="0">
                <a:solidFill>
                  <a:srgbClr val="FF0000"/>
                </a:solidFill>
              </a:rPr>
              <a:t>. </a:t>
            </a:r>
            <a:r>
              <a:rPr lang="en-US" sz="1100" i="1" dirty="0" err="1" smtClean="0">
                <a:solidFill>
                  <a:srgbClr val="FF0000"/>
                </a:solidFill>
              </a:rPr>
              <a:t>foodsubs</a:t>
            </a:r>
            <a:r>
              <a:rPr lang="en-US" sz="1100" dirty="0" smtClean="0">
                <a:solidFill>
                  <a:srgbClr val="FF0000"/>
                </a:solidFill>
              </a:rPr>
              <a:t> [online]. [cit. 8.8.2012]. </a:t>
            </a:r>
            <a:r>
              <a:rPr lang="en-US" sz="1100" dirty="0" err="1" smtClean="0">
                <a:solidFill>
                  <a:srgbClr val="FF0000"/>
                </a:solidFill>
              </a:rPr>
              <a:t>Dostupný</a:t>
            </a:r>
            <a:r>
              <a:rPr lang="en-US" sz="1100" dirty="0" smtClean="0">
                <a:solidFill>
                  <a:srgbClr val="FF0000"/>
                </a:solidFill>
              </a:rPr>
              <a:t> </a:t>
            </a:r>
            <a:r>
              <a:rPr lang="en-US" sz="1100" dirty="0" err="1" smtClean="0">
                <a:solidFill>
                  <a:srgbClr val="FF0000"/>
                </a:solidFill>
              </a:rPr>
              <a:t>na</a:t>
            </a:r>
            <a:r>
              <a:rPr lang="en-US" sz="1100" dirty="0" smtClean="0">
                <a:solidFill>
                  <a:srgbClr val="FF0000"/>
                </a:solidFill>
              </a:rPr>
              <a:t> WWW: &lt;http://www.foodsubs.com/Cheese.html</a:t>
            </a:r>
            <a:r>
              <a:rPr lang="en-US" sz="1100" dirty="0" smtClean="0">
                <a:solidFill>
                  <a:srgbClr val="FF0000"/>
                </a:solidFill>
              </a:rPr>
              <a:t>&gt;.</a:t>
            </a:r>
            <a:endParaRPr lang="cs-CZ" sz="11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Mléko</a:t>
            </a:r>
            <a:r>
              <a:rPr lang="cs-CZ" sz="1100" b="1" dirty="0" smtClean="0"/>
              <a:t>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smtClean="0">
                <a:solidFill>
                  <a:srgbClr val="FF0000"/>
                </a:solidFill>
              </a:rPr>
              <a:t>sportujeme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&lt;http://www.sportujeme.</a:t>
            </a:r>
            <a:r>
              <a:rPr lang="cs-CZ" sz="1100" dirty="0" err="1" smtClean="0">
                <a:solidFill>
                  <a:srgbClr val="FF0000"/>
                </a:solidFill>
              </a:rPr>
              <a:t>sk</a:t>
            </a:r>
            <a:r>
              <a:rPr lang="cs-CZ" sz="1100" dirty="0" smtClean="0">
                <a:solidFill>
                  <a:srgbClr val="FF0000"/>
                </a:solidFill>
              </a:rPr>
              <a:t>/fitness/</a:t>
            </a:r>
            <a:r>
              <a:rPr lang="cs-CZ" sz="1100" dirty="0" err="1" smtClean="0">
                <a:solidFill>
                  <a:srgbClr val="FF0000"/>
                </a:solidFill>
              </a:rPr>
              <a:t>mlieko</a:t>
            </a:r>
            <a:r>
              <a:rPr lang="cs-CZ" sz="1100" dirty="0" smtClean="0">
                <a:solidFill>
                  <a:srgbClr val="FF0000"/>
                </a:solidFill>
              </a:rPr>
              <a:t>-a-jeho-</a:t>
            </a:r>
            <a:r>
              <a:rPr lang="cs-CZ" sz="1100" dirty="0" err="1" smtClean="0">
                <a:solidFill>
                  <a:srgbClr val="FF0000"/>
                </a:solidFill>
              </a:rPr>
              <a:t>vyzivova</a:t>
            </a:r>
            <a:r>
              <a:rPr lang="cs-CZ" sz="1100" dirty="0" smtClean="0">
                <a:solidFill>
                  <a:srgbClr val="FF0000"/>
                </a:solidFill>
              </a:rPr>
              <a:t>-hodnota</a:t>
            </a:r>
            <a:r>
              <a:rPr lang="cs-CZ" sz="1100" dirty="0" smtClean="0">
                <a:solidFill>
                  <a:srgbClr val="FF0000"/>
                </a:solidFill>
              </a:rPr>
              <a:t>&gt;.</a:t>
            </a: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Ryby</a:t>
            </a:r>
            <a:r>
              <a:rPr lang="cs-CZ" sz="1100" b="1" dirty="0" smtClean="0"/>
              <a:t>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err="1" smtClean="0">
                <a:solidFill>
                  <a:srgbClr val="FF0000"/>
                </a:solidFill>
              </a:rPr>
              <a:t>inetword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</a:t>
            </a:r>
            <a:r>
              <a:rPr lang="cs-CZ" sz="1100" dirty="0" err="1" smtClean="0">
                <a:solidFill>
                  <a:srgbClr val="FF0000"/>
                </a:solidFill>
              </a:rPr>
              <a:t>inetword.com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saltman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seafood.html</a:t>
            </a:r>
            <a:r>
              <a:rPr lang="cs-CZ" sz="1100" dirty="0" smtClean="0">
                <a:solidFill>
                  <a:srgbClr val="FF0000"/>
                </a:solidFill>
              </a:rPr>
              <a:t>&gt;.</a:t>
            </a: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Obranyschopnost:</a:t>
            </a:r>
            <a:endParaRPr lang="cs-CZ" sz="1100" b="1" dirty="0" smtClean="0"/>
          </a:p>
          <a:p>
            <a:pPr>
              <a:buNone/>
            </a:pPr>
            <a:r>
              <a:rPr lang="en-US" sz="1100" dirty="0" err="1" smtClean="0">
                <a:solidFill>
                  <a:srgbClr val="FF0000"/>
                </a:solidFill>
              </a:rPr>
              <a:t>AUTOR</a:t>
            </a:r>
            <a:r>
              <a:rPr lang="en-US" sz="1100" dirty="0" smtClean="0">
                <a:solidFill>
                  <a:srgbClr val="FF0000"/>
                </a:solidFill>
              </a:rPr>
              <a:t> </a:t>
            </a:r>
            <a:r>
              <a:rPr lang="en-US" sz="1100" dirty="0" err="1" smtClean="0">
                <a:solidFill>
                  <a:srgbClr val="FF0000"/>
                </a:solidFill>
              </a:rPr>
              <a:t>NEUVEDEN</a:t>
            </a:r>
            <a:r>
              <a:rPr lang="en-US" sz="1100" dirty="0" smtClean="0">
                <a:solidFill>
                  <a:srgbClr val="FF0000"/>
                </a:solidFill>
              </a:rPr>
              <a:t>. </a:t>
            </a:r>
            <a:r>
              <a:rPr lang="en-US" sz="1100" i="1" dirty="0" err="1" smtClean="0">
                <a:solidFill>
                  <a:srgbClr val="FF0000"/>
                </a:solidFill>
              </a:rPr>
              <a:t>eyesaiditbefore</a:t>
            </a:r>
            <a:r>
              <a:rPr lang="en-US" sz="1100" dirty="0" smtClean="0">
                <a:solidFill>
                  <a:srgbClr val="FF0000"/>
                </a:solidFill>
              </a:rPr>
              <a:t> [online]. [cit. 8.8.2012]. </a:t>
            </a:r>
            <a:r>
              <a:rPr lang="en-US" sz="1100" dirty="0" err="1" smtClean="0">
                <a:solidFill>
                  <a:srgbClr val="FF0000"/>
                </a:solidFill>
              </a:rPr>
              <a:t>Dostupný</a:t>
            </a:r>
            <a:r>
              <a:rPr lang="en-US" sz="1100" dirty="0" smtClean="0">
                <a:solidFill>
                  <a:srgbClr val="FF0000"/>
                </a:solidFill>
              </a:rPr>
              <a:t> </a:t>
            </a:r>
            <a:r>
              <a:rPr lang="en-US" sz="1100" dirty="0" err="1" smtClean="0">
                <a:solidFill>
                  <a:srgbClr val="FF0000"/>
                </a:solidFill>
              </a:rPr>
              <a:t>na</a:t>
            </a:r>
            <a:r>
              <a:rPr lang="en-US" sz="1100" dirty="0" smtClean="0">
                <a:solidFill>
                  <a:srgbClr val="FF0000"/>
                </a:solidFill>
              </a:rPr>
              <a:t> WWW: &lt;http://www.eyesaiditbefore.de/2009/10/27/schweinegrippe-impfen-oder-nicht</a:t>
            </a:r>
            <a:r>
              <a:rPr lang="en-US" sz="1100" dirty="0" smtClean="0">
                <a:solidFill>
                  <a:srgbClr val="FF0000"/>
                </a:solidFill>
              </a:rPr>
              <a:t>/&gt;.</a:t>
            </a:r>
            <a:endParaRPr lang="cs-CZ" sz="11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Obranyschopnost - červený </a:t>
            </a:r>
            <a:r>
              <a:rPr lang="cs-CZ" sz="1100" b="1" dirty="0" smtClean="0"/>
              <a:t>kříž: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err="1" smtClean="0">
                <a:solidFill>
                  <a:srgbClr val="FF0000"/>
                </a:solidFill>
              </a:rPr>
              <a:t>topnews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</a:t>
            </a:r>
            <a:r>
              <a:rPr lang="cs-CZ" sz="1100" dirty="0" err="1" smtClean="0">
                <a:solidFill>
                  <a:srgbClr val="FF0000"/>
                </a:solidFill>
              </a:rPr>
              <a:t>topnews.in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regions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namibia</a:t>
            </a:r>
            <a:r>
              <a:rPr lang="cs-CZ" sz="1100" dirty="0" smtClean="0">
                <a:solidFill>
                  <a:srgbClr val="FF0000"/>
                </a:solidFill>
              </a:rPr>
              <a:t>&gt;.</a:t>
            </a: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Teploměr</a:t>
            </a:r>
            <a:r>
              <a:rPr lang="cs-CZ" sz="1100" b="1" dirty="0" smtClean="0"/>
              <a:t>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err="1" smtClean="0">
                <a:solidFill>
                  <a:srgbClr val="FF0000"/>
                </a:solidFill>
              </a:rPr>
              <a:t>thermocoupless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&lt;http://www.</a:t>
            </a:r>
            <a:r>
              <a:rPr lang="cs-CZ" sz="1100" dirty="0" err="1" smtClean="0">
                <a:solidFill>
                  <a:srgbClr val="FF0000"/>
                </a:solidFill>
              </a:rPr>
              <a:t>thermocoupless.com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tag</a:t>
            </a:r>
            <a:r>
              <a:rPr lang="cs-CZ" sz="1100" dirty="0" smtClean="0">
                <a:solidFill>
                  <a:srgbClr val="FF0000"/>
                </a:solidFill>
              </a:rPr>
              <a:t>/</a:t>
            </a:r>
            <a:r>
              <a:rPr lang="cs-CZ" sz="1100" dirty="0" err="1" smtClean="0">
                <a:solidFill>
                  <a:srgbClr val="FF0000"/>
                </a:solidFill>
              </a:rPr>
              <a:t>digital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cooking</a:t>
            </a:r>
            <a:r>
              <a:rPr lang="cs-CZ" sz="1100" dirty="0" smtClean="0">
                <a:solidFill>
                  <a:srgbClr val="FF0000"/>
                </a:solidFill>
              </a:rPr>
              <a:t>-</a:t>
            </a:r>
            <a:r>
              <a:rPr lang="cs-CZ" sz="1100" dirty="0" err="1" smtClean="0">
                <a:solidFill>
                  <a:srgbClr val="FF0000"/>
                </a:solidFill>
              </a:rPr>
              <a:t>thermometer</a:t>
            </a:r>
            <a:r>
              <a:rPr lang="cs-CZ" sz="1100" dirty="0" smtClean="0">
                <a:solidFill>
                  <a:srgbClr val="FF0000"/>
                </a:solidFill>
              </a:rPr>
              <a:t>/&gt;.</a:t>
            </a:r>
            <a:endParaRPr lang="cs-CZ" sz="11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Pohyb a aktivita: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smtClean="0">
                <a:solidFill>
                  <a:srgbClr val="FF0000"/>
                </a:solidFill>
              </a:rPr>
              <a:t>Microsoft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&lt;http://office.</a:t>
            </a:r>
            <a:r>
              <a:rPr lang="cs-CZ" sz="1100" dirty="0" err="1" smtClean="0">
                <a:solidFill>
                  <a:srgbClr val="FF0000"/>
                </a:solidFill>
              </a:rPr>
              <a:t>microsoft.com</a:t>
            </a:r>
            <a:r>
              <a:rPr lang="cs-CZ" sz="1100" dirty="0" smtClean="0">
                <a:solidFill>
                  <a:srgbClr val="FF0000"/>
                </a:solidFill>
              </a:rPr>
              <a:t>&gt;.</a:t>
            </a:r>
            <a:endParaRPr lang="cs-CZ" sz="11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1100" b="1" dirty="0" smtClean="0"/>
              <a:t>Držení těla:</a:t>
            </a:r>
          </a:p>
          <a:p>
            <a:pPr>
              <a:buNone/>
            </a:pPr>
            <a:r>
              <a:rPr lang="cs-CZ" sz="1100" dirty="0" smtClean="0">
                <a:solidFill>
                  <a:srgbClr val="FF0000"/>
                </a:solidFill>
              </a:rPr>
              <a:t>AUTOR NEUVEDEN. </a:t>
            </a:r>
            <a:r>
              <a:rPr lang="cs-CZ" sz="1100" i="1" dirty="0" smtClean="0">
                <a:solidFill>
                  <a:srgbClr val="FF0000"/>
                </a:solidFill>
              </a:rPr>
              <a:t>Microsoft</a:t>
            </a:r>
            <a:r>
              <a:rPr lang="cs-CZ" sz="1100" dirty="0" smtClean="0">
                <a:solidFill>
                  <a:srgbClr val="FF0000"/>
                </a:solidFill>
              </a:rPr>
              <a:t> [online]. [cit. 8.8.2012]. Dostupný na WWW: &lt;http://office.</a:t>
            </a:r>
            <a:r>
              <a:rPr lang="cs-CZ" sz="1100" dirty="0" err="1" smtClean="0">
                <a:solidFill>
                  <a:srgbClr val="FF0000"/>
                </a:solidFill>
              </a:rPr>
              <a:t>microsoft.com</a:t>
            </a:r>
            <a:r>
              <a:rPr lang="cs-CZ" sz="1100" dirty="0" smtClean="0">
                <a:solidFill>
                  <a:srgbClr val="FF0000"/>
                </a:solidFill>
              </a:rPr>
              <a:t>&gt;.</a:t>
            </a:r>
            <a:endParaRPr lang="cs-CZ" sz="11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Medián">
  <a:themeElements>
    <a:clrScheme name="Vlastní 1">
      <a:dk1>
        <a:sysClr val="windowText" lastClr="000000"/>
      </a:dk1>
      <a:lt1>
        <a:sysClr val="window" lastClr="FFFFFF"/>
      </a:lt1>
      <a:dk2>
        <a:srgbClr val="00B050"/>
      </a:dk2>
      <a:lt2>
        <a:srgbClr val="92D05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524</TotalTime>
  <Words>214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Medián</vt:lpstr>
      <vt:lpstr>Urbanistický</vt:lpstr>
      <vt:lpstr>Motiv sady Office</vt:lpstr>
      <vt:lpstr>PEČUJEME O ZDRAVÍ</vt:lpstr>
      <vt:lpstr>Snímek 2</vt:lpstr>
      <vt:lpstr>Výživa a strava zdroj energie a všech nutných látek, které člověk potřebuje  k růstu a obnově tkání.  </vt:lpstr>
      <vt:lpstr>Obranyschopnost Obranyschopnost organismu je velice důležitá proti vnějším vlivům.</vt:lpstr>
      <vt:lpstr>Pohyb a aktivita</vt:lpstr>
      <vt:lpstr>Snímek 6</vt:lpstr>
      <vt:lpstr>Správné držení těla - prevence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Pečujeme o zdraví</dc:title>
  <dc:creator>Milan</dc:creator>
  <cp:lastModifiedBy>Milan</cp:lastModifiedBy>
  <cp:revision>67</cp:revision>
  <dcterms:created xsi:type="dcterms:W3CDTF">2011-03-24T06:11:37Z</dcterms:created>
  <dcterms:modified xsi:type="dcterms:W3CDTF">2012-08-08T12:37:10Z</dcterms:modified>
</cp:coreProperties>
</file>