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4" r:id="rId12"/>
    <p:sldId id="267" r:id="rId13"/>
    <p:sldId id="268" r:id="rId14"/>
  </p:sldIdLst>
  <p:sldSz cx="9906000" cy="6858000" type="A4"/>
  <p:notesSz cx="9144000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62" autoAdjust="0"/>
  </p:normalViewPr>
  <p:slideViewPr>
    <p:cSldViewPr>
      <p:cViewPr varScale="1">
        <p:scale>
          <a:sx n="97" d="100"/>
          <a:sy n="97" d="100"/>
        </p:scale>
        <p:origin x="-194" y="-103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jpe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image" Target="../media/image2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image" Target="../media/image21.jpe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image" Target="../media/image26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70006F-45A1-4182-8D1C-B4825713E83B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EEE910-DD58-4F6D-8FF8-F3AC80284542}">
      <dgm:prSet phldrT="[Text]"/>
      <dgm:spPr/>
      <dgm:t>
        <a:bodyPr/>
        <a:lstStyle/>
        <a:p>
          <a:r>
            <a:rPr lang="cs-CZ" dirty="0" smtClean="0"/>
            <a:t>hmat</a:t>
          </a:r>
          <a:endParaRPr lang="cs-CZ" dirty="0"/>
        </a:p>
      </dgm:t>
    </dgm:pt>
    <dgm:pt modelId="{6115DA42-360B-4C44-BE7B-D6ADE42F5E28}" type="parTrans" cxnId="{9524BCF0-4F21-40DC-ACD8-24526A35D0A4}">
      <dgm:prSet/>
      <dgm:spPr/>
      <dgm:t>
        <a:bodyPr/>
        <a:lstStyle/>
        <a:p>
          <a:endParaRPr lang="cs-CZ"/>
        </a:p>
      </dgm:t>
    </dgm:pt>
    <dgm:pt modelId="{EFDD55D5-A2A2-4DC5-AE99-630357B3C942}" type="sibTrans" cxnId="{9524BCF0-4F21-40DC-ACD8-24526A35D0A4}">
      <dgm:prSet/>
      <dgm:spPr/>
      <dgm:t>
        <a:bodyPr/>
        <a:lstStyle/>
        <a:p>
          <a:endParaRPr lang="cs-CZ"/>
        </a:p>
      </dgm:t>
    </dgm:pt>
    <dgm:pt modelId="{4B6ED671-B368-4674-B8B6-DCDEE33E016C}">
      <dgm:prSet phldrT="[Text]"/>
      <dgm:spPr/>
      <dgm:t>
        <a:bodyPr/>
        <a:lstStyle/>
        <a:p>
          <a:r>
            <a:rPr lang="cs-CZ" dirty="0" smtClean="0"/>
            <a:t>zrak</a:t>
          </a:r>
          <a:endParaRPr lang="cs-CZ" dirty="0"/>
        </a:p>
      </dgm:t>
    </dgm:pt>
    <dgm:pt modelId="{1233E924-DB9E-461D-B219-BC157242CFC1}" type="parTrans" cxnId="{B943AA9D-3FAE-43BF-9448-8FCAA674C500}">
      <dgm:prSet/>
      <dgm:spPr/>
      <dgm:t>
        <a:bodyPr/>
        <a:lstStyle/>
        <a:p>
          <a:endParaRPr lang="cs-CZ"/>
        </a:p>
      </dgm:t>
    </dgm:pt>
    <dgm:pt modelId="{75EB5CA6-1F61-43D2-AD90-9E6D8AD56EE7}" type="sibTrans" cxnId="{B943AA9D-3FAE-43BF-9448-8FCAA674C500}">
      <dgm:prSet/>
      <dgm:spPr/>
      <dgm:t>
        <a:bodyPr/>
        <a:lstStyle/>
        <a:p>
          <a:endParaRPr lang="cs-CZ"/>
        </a:p>
      </dgm:t>
    </dgm:pt>
    <dgm:pt modelId="{13C7FACF-BD17-41D7-B4C3-CC6935967A69}">
      <dgm:prSet phldrT="[Text]"/>
      <dgm:spPr/>
      <dgm:t>
        <a:bodyPr/>
        <a:lstStyle/>
        <a:p>
          <a:r>
            <a:rPr lang="cs-CZ" dirty="0" smtClean="0"/>
            <a:t>chuť</a:t>
          </a:r>
          <a:endParaRPr lang="cs-CZ" dirty="0"/>
        </a:p>
      </dgm:t>
    </dgm:pt>
    <dgm:pt modelId="{8914C463-4BBC-48E8-B782-3CC466449505}" type="parTrans" cxnId="{2E06D281-E3E0-41FC-89B2-E7901094457C}">
      <dgm:prSet/>
      <dgm:spPr/>
      <dgm:t>
        <a:bodyPr/>
        <a:lstStyle/>
        <a:p>
          <a:endParaRPr lang="cs-CZ"/>
        </a:p>
      </dgm:t>
    </dgm:pt>
    <dgm:pt modelId="{C2E6D54C-0D12-4B29-817F-8D04D6EC1CFB}" type="sibTrans" cxnId="{2E06D281-E3E0-41FC-89B2-E7901094457C}">
      <dgm:prSet/>
      <dgm:spPr/>
      <dgm:t>
        <a:bodyPr/>
        <a:lstStyle/>
        <a:p>
          <a:endParaRPr lang="cs-CZ"/>
        </a:p>
      </dgm:t>
    </dgm:pt>
    <dgm:pt modelId="{B7A6CD83-0D89-482D-914F-2B63E6FC70FB}">
      <dgm:prSet phldrT="[Text]"/>
      <dgm:spPr/>
      <dgm:t>
        <a:bodyPr/>
        <a:lstStyle/>
        <a:p>
          <a:r>
            <a:rPr lang="cs-CZ" dirty="0" smtClean="0"/>
            <a:t>čich</a:t>
          </a:r>
        </a:p>
      </dgm:t>
    </dgm:pt>
    <dgm:pt modelId="{AF0BB816-3032-4926-9005-0B5E84AB4D90}" type="parTrans" cxnId="{49E6617A-D06E-4F43-8570-8B75A3155AE6}">
      <dgm:prSet/>
      <dgm:spPr/>
      <dgm:t>
        <a:bodyPr/>
        <a:lstStyle/>
        <a:p>
          <a:endParaRPr lang="cs-CZ"/>
        </a:p>
      </dgm:t>
    </dgm:pt>
    <dgm:pt modelId="{E4FC15A7-6B6E-42C4-92CD-3F90F11CABAC}" type="sibTrans" cxnId="{49E6617A-D06E-4F43-8570-8B75A3155AE6}">
      <dgm:prSet/>
      <dgm:spPr/>
      <dgm:t>
        <a:bodyPr/>
        <a:lstStyle/>
        <a:p>
          <a:endParaRPr lang="cs-CZ"/>
        </a:p>
      </dgm:t>
    </dgm:pt>
    <dgm:pt modelId="{3DFBD774-5BDA-482C-90CA-E71D98311F53}">
      <dgm:prSet phldrT="[Text]"/>
      <dgm:spPr/>
      <dgm:t>
        <a:bodyPr/>
        <a:lstStyle/>
        <a:p>
          <a:r>
            <a:rPr lang="cs-CZ" dirty="0" smtClean="0"/>
            <a:t>sluch</a:t>
          </a:r>
          <a:endParaRPr lang="cs-CZ" dirty="0"/>
        </a:p>
      </dgm:t>
    </dgm:pt>
    <dgm:pt modelId="{AA6A6F89-AAEB-4F0B-9A9C-5AA430342F10}" type="parTrans" cxnId="{E80ADA95-2B73-4627-B7F4-A40D4DF11980}">
      <dgm:prSet/>
      <dgm:spPr/>
      <dgm:t>
        <a:bodyPr/>
        <a:lstStyle/>
        <a:p>
          <a:endParaRPr lang="cs-CZ"/>
        </a:p>
      </dgm:t>
    </dgm:pt>
    <dgm:pt modelId="{56A327DB-A9A7-46C7-BF11-C7A077215DC6}" type="sibTrans" cxnId="{E80ADA95-2B73-4627-B7F4-A40D4DF11980}">
      <dgm:prSet/>
      <dgm:spPr/>
      <dgm:t>
        <a:bodyPr/>
        <a:lstStyle/>
        <a:p>
          <a:endParaRPr lang="cs-CZ"/>
        </a:p>
      </dgm:t>
    </dgm:pt>
    <dgm:pt modelId="{104CF629-7E2B-4C1F-BCB2-FCAE7A5FB13A}" type="pres">
      <dgm:prSet presAssocID="{1B70006F-45A1-4182-8D1C-B4825713E83B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D445E7-6EC3-4A23-BA81-0E605EC9D970}" type="pres">
      <dgm:prSet presAssocID="{8BEEE910-DD58-4F6D-8FF8-F3AC80284542}" presName="compNode" presStyleCnt="0"/>
      <dgm:spPr/>
      <dgm:t>
        <a:bodyPr/>
        <a:lstStyle/>
        <a:p>
          <a:endParaRPr lang="cs-CZ"/>
        </a:p>
      </dgm:t>
    </dgm:pt>
    <dgm:pt modelId="{9CD35343-2B8E-47DC-8F7E-1B1CF5A48CA2}" type="pres">
      <dgm:prSet presAssocID="{8BEEE910-DD58-4F6D-8FF8-F3AC80284542}" presName="childRect" presStyleLbl="bgAcc1" presStyleIdx="0" presStyleCnt="5" custLinFactX="20623" custLinFactY="100000" custLinFactNeighborX="100000" custLinFactNeighborY="119105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5CAD438-D269-40EA-A45A-31BBF44B5670}" type="pres">
      <dgm:prSet presAssocID="{8BEEE910-DD58-4F6D-8FF8-F3AC80284542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70D822-3BCB-4432-856D-63531DCA58EE}" type="pres">
      <dgm:prSet presAssocID="{8BEEE910-DD58-4F6D-8FF8-F3AC80284542}" presName="parentRect" presStyleLbl="alignNode1" presStyleIdx="0" presStyleCnt="5" custLinFactX="20623" custLinFactY="210815" custLinFactNeighborX="100000" custLinFactNeighborY="300000"/>
      <dgm:spPr/>
      <dgm:t>
        <a:bodyPr/>
        <a:lstStyle/>
        <a:p>
          <a:endParaRPr lang="cs-CZ"/>
        </a:p>
      </dgm:t>
    </dgm:pt>
    <dgm:pt modelId="{DE4E8DA4-D06F-4A42-9E06-17F93C990714}" type="pres">
      <dgm:prSet presAssocID="{8BEEE910-DD58-4F6D-8FF8-F3AC80284542}" presName="adorn" presStyleLbl="fgAccFollowNode1" presStyleIdx="0" presStyleCnt="5" custLinFactX="144637" custLinFactY="200000" custLinFactNeighborX="200000" custLinFactNeighborY="24561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EC1EBDC-9F50-4B37-BCA8-E76FED9ACCD3}" type="pres">
      <dgm:prSet presAssocID="{EFDD55D5-A2A2-4DC5-AE99-630357B3C94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855DF92-3664-4CD1-853E-F5C7169A5240}" type="pres">
      <dgm:prSet presAssocID="{4B6ED671-B368-4674-B8B6-DCDEE33E016C}" presName="compNode" presStyleCnt="0"/>
      <dgm:spPr/>
      <dgm:t>
        <a:bodyPr/>
        <a:lstStyle/>
        <a:p>
          <a:endParaRPr lang="cs-CZ"/>
        </a:p>
      </dgm:t>
    </dgm:pt>
    <dgm:pt modelId="{82613DDE-1954-43AD-A2E3-7E2A8A9B3626}" type="pres">
      <dgm:prSet presAssocID="{4B6ED671-B368-4674-B8B6-DCDEE33E016C}" presName="childRect" presStyleLbl="bgAcc1" presStyleIdx="1" presStyleCnt="5" custScaleY="131857" custLinFactX="-34969" custLinFactNeighborX="-100000" custLinFactNeighborY="785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543EA04-2E42-4D66-83C5-7DF27D2259D3}" type="pres">
      <dgm:prSet presAssocID="{4B6ED671-B368-4674-B8B6-DCDEE33E016C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E35B34-396C-4D74-8CE2-098F31B2B96E}" type="pres">
      <dgm:prSet presAssocID="{4B6ED671-B368-4674-B8B6-DCDEE33E016C}" presName="parentRect" presStyleLbl="alignNode1" presStyleIdx="1" presStyleCnt="5" custLinFactX="-34969" custLinFactNeighborX="-100000" custLinFactNeighborY="55298"/>
      <dgm:spPr/>
      <dgm:t>
        <a:bodyPr/>
        <a:lstStyle/>
        <a:p>
          <a:endParaRPr lang="cs-CZ"/>
        </a:p>
      </dgm:t>
    </dgm:pt>
    <dgm:pt modelId="{BA2901FD-A995-4617-B1DE-9150B330F8BD}" type="pres">
      <dgm:prSet presAssocID="{4B6ED671-B368-4674-B8B6-DCDEE33E016C}" presName="adorn" presStyleLbl="fgAccFollowNode1" presStyleIdx="1" presStyleCnt="5" custLinFactX="-185635" custLinFactNeighborX="-200000" custLinFactNeighborY="-366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69D1D7F-8EE4-460F-9E87-E448F5151F29}" type="pres">
      <dgm:prSet presAssocID="{75EB5CA6-1F61-43D2-AD90-9E6D8AD56EE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5EEC22D-3986-4201-AA84-539BB2807D71}" type="pres">
      <dgm:prSet presAssocID="{13C7FACF-BD17-41D7-B4C3-CC6935967A69}" presName="compNode" presStyleCnt="0"/>
      <dgm:spPr/>
      <dgm:t>
        <a:bodyPr/>
        <a:lstStyle/>
        <a:p>
          <a:endParaRPr lang="cs-CZ"/>
        </a:p>
      </dgm:t>
    </dgm:pt>
    <dgm:pt modelId="{C678F030-DB1D-422D-A987-83F7BBC92615}" type="pres">
      <dgm:prSet presAssocID="{13C7FACF-BD17-41D7-B4C3-CC6935967A69}" presName="childRect" presStyleLbl="bgAcc1" presStyleIdx="2" presStyleCnt="5" custLinFactNeighborX="25821" custLinFactNeighborY="628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F140CFD-BDBC-48F8-B35A-5D1EA5B242DF}" type="pres">
      <dgm:prSet presAssocID="{13C7FACF-BD17-41D7-B4C3-CC6935967A69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2290F2-A336-442A-B5B0-E93A3B3D7DF4}" type="pres">
      <dgm:prSet presAssocID="{13C7FACF-BD17-41D7-B4C3-CC6935967A69}" presName="parentRect" presStyleLbl="alignNode1" presStyleIdx="2" presStyleCnt="5" custLinFactNeighborX="25448"/>
      <dgm:spPr/>
      <dgm:t>
        <a:bodyPr/>
        <a:lstStyle/>
        <a:p>
          <a:endParaRPr lang="cs-CZ"/>
        </a:p>
      </dgm:t>
    </dgm:pt>
    <dgm:pt modelId="{08DEA94C-AA7D-44DF-B9D4-14C276AC1D59}" type="pres">
      <dgm:prSet presAssocID="{13C7FACF-BD17-41D7-B4C3-CC6935967A69}" presName="adorn" presStyleLbl="fgAccFollowNode1" presStyleIdx="2" presStyleCnt="5" custLinFactNeighborX="72709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62FE9-B5F1-4EAD-9775-4AB07E181CE8}" type="pres">
      <dgm:prSet presAssocID="{C2E6D54C-0D12-4B29-817F-8D04D6EC1CF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96ED61C-FA71-4123-80C2-CF8F1B7137DC}" type="pres">
      <dgm:prSet presAssocID="{B7A6CD83-0D89-482D-914F-2B63E6FC70FB}" presName="compNode" presStyleCnt="0"/>
      <dgm:spPr/>
      <dgm:t>
        <a:bodyPr/>
        <a:lstStyle/>
        <a:p>
          <a:endParaRPr lang="cs-CZ"/>
        </a:p>
      </dgm:t>
    </dgm:pt>
    <dgm:pt modelId="{07AD94A3-FB85-49DF-9AC8-DF11DD5081A0}" type="pres">
      <dgm:prSet presAssocID="{B7A6CD83-0D89-482D-914F-2B63E6FC70FB}" presName="childRect" presStyleLbl="bgAcc1" presStyleIdx="3" presStyleCnt="5" custLinFactNeighborX="-79877" custLinFactNeighborY="5886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AEB9111-3036-495D-91C9-B579BC5782B8}" type="pres">
      <dgm:prSet presAssocID="{B7A6CD83-0D89-482D-914F-2B63E6FC70FB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484DC1-397D-4D35-8F52-C5F8A8E0E840}" type="pres">
      <dgm:prSet presAssocID="{B7A6CD83-0D89-482D-914F-2B63E6FC70FB}" presName="parentRect" presStyleLbl="alignNode1" presStyleIdx="3" presStyleCnt="5" custLinFactNeighborX="-80050" custLinFactNeighborY="16117"/>
      <dgm:spPr/>
      <dgm:t>
        <a:bodyPr/>
        <a:lstStyle/>
        <a:p>
          <a:endParaRPr lang="cs-CZ"/>
        </a:p>
      </dgm:t>
    </dgm:pt>
    <dgm:pt modelId="{F6E1887C-CC89-4A86-A847-E81B38B05374}" type="pres">
      <dgm:prSet presAssocID="{B7A6CD83-0D89-482D-914F-2B63E6FC70FB}" presName="adorn" presStyleLbl="fgAccFollowNode1" presStyleIdx="3" presStyleCnt="5" custLinFactX="-100000" custLinFactNeighborX="-162133" custLinFactNeighborY="-13260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4780B0B-4448-41B9-B324-A75E196D120A}" type="pres">
      <dgm:prSet presAssocID="{E4FC15A7-6B6E-42C4-92CD-3F90F11CABA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EE9F97A-6246-4511-A6BE-044EA76298CA}" type="pres">
      <dgm:prSet presAssocID="{3DFBD774-5BDA-482C-90CA-E71D98311F53}" presName="compNode" presStyleCnt="0"/>
      <dgm:spPr/>
      <dgm:t>
        <a:bodyPr/>
        <a:lstStyle/>
        <a:p>
          <a:endParaRPr lang="cs-CZ"/>
        </a:p>
      </dgm:t>
    </dgm:pt>
    <dgm:pt modelId="{5E2D74E5-5F0E-4FE0-8CC4-5BCC2EFD9DD0}" type="pres">
      <dgm:prSet presAssocID="{3DFBD774-5BDA-482C-90CA-E71D98311F53}" presName="childRect" presStyleLbl="bgAcc1" presStyleIdx="4" presStyleCnt="5" custScaleY="166699" custLinFactNeighborX="80292" custLinFactNeighborY="-1724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16AABA7-13B2-4F4F-A656-10AE6E4AB7FE}" type="pres">
      <dgm:prSet presAssocID="{3DFBD774-5BDA-482C-90CA-E71D98311F53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B84AFC-42F6-4390-92B2-30FEEAC32465}" type="pres">
      <dgm:prSet presAssocID="{3DFBD774-5BDA-482C-90CA-E71D98311F53}" presName="parentRect" presStyleLbl="alignNode1" presStyleIdx="4" presStyleCnt="5" custLinFactNeighborX="80355" custLinFactNeighborY="31058"/>
      <dgm:spPr/>
      <dgm:t>
        <a:bodyPr/>
        <a:lstStyle/>
        <a:p>
          <a:endParaRPr lang="cs-CZ"/>
        </a:p>
      </dgm:t>
    </dgm:pt>
    <dgm:pt modelId="{2917AD05-50A4-40EB-88A3-191B8A7A14FD}" type="pres">
      <dgm:prSet presAssocID="{3DFBD774-5BDA-482C-90CA-E71D98311F53}" presName="adorn" presStyleLbl="fgAccFollowNode1" presStyleIdx="4" presStyleCnt="5" custLinFactX="100000" custLinFactNeighborX="116426" custLinFactNeighborY="-39503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903ED878-68E9-40A3-B73A-692F3F4AAC9E}" type="presOf" srcId="{4B6ED671-B368-4674-B8B6-DCDEE33E016C}" destId="{2543EA04-2E42-4D66-83C5-7DF27D2259D3}" srcOrd="0" destOrd="0" presId="urn:microsoft.com/office/officeart/2005/8/layout/bList2#1"/>
    <dgm:cxn modelId="{DBF4F56E-860A-4860-85B5-5F711DE83F25}" type="presOf" srcId="{75EB5CA6-1F61-43D2-AD90-9E6D8AD56EE7}" destId="{769D1D7F-8EE4-460F-9E87-E448F5151F29}" srcOrd="0" destOrd="0" presId="urn:microsoft.com/office/officeart/2005/8/layout/bList2#1"/>
    <dgm:cxn modelId="{D7BC33D8-156C-43A3-8BD7-A927C7C9F352}" type="presOf" srcId="{B7A6CD83-0D89-482D-914F-2B63E6FC70FB}" destId="{5AEB9111-3036-495D-91C9-B579BC5782B8}" srcOrd="0" destOrd="0" presId="urn:microsoft.com/office/officeart/2005/8/layout/bList2#1"/>
    <dgm:cxn modelId="{833B0E62-02D0-41C2-AF0B-3BC2E7FAC5FD}" type="presOf" srcId="{8BEEE910-DD58-4F6D-8FF8-F3AC80284542}" destId="{4D70D822-3BCB-4432-856D-63531DCA58EE}" srcOrd="1" destOrd="0" presId="urn:microsoft.com/office/officeart/2005/8/layout/bList2#1"/>
    <dgm:cxn modelId="{F27C7E0D-DEE8-4FE6-9195-C02C1315D6F8}" type="presOf" srcId="{8BEEE910-DD58-4F6D-8FF8-F3AC80284542}" destId="{05CAD438-D269-40EA-A45A-31BBF44B5670}" srcOrd="0" destOrd="0" presId="urn:microsoft.com/office/officeart/2005/8/layout/bList2#1"/>
    <dgm:cxn modelId="{253BBC5B-3A2A-42B0-87CA-088E056733B2}" type="presOf" srcId="{3DFBD774-5BDA-482C-90CA-E71D98311F53}" destId="{04B84AFC-42F6-4390-92B2-30FEEAC32465}" srcOrd="1" destOrd="0" presId="urn:microsoft.com/office/officeart/2005/8/layout/bList2#1"/>
    <dgm:cxn modelId="{9524BCF0-4F21-40DC-ACD8-24526A35D0A4}" srcId="{1B70006F-45A1-4182-8D1C-B4825713E83B}" destId="{8BEEE910-DD58-4F6D-8FF8-F3AC80284542}" srcOrd="0" destOrd="0" parTransId="{6115DA42-360B-4C44-BE7B-D6ADE42F5E28}" sibTransId="{EFDD55D5-A2A2-4DC5-AE99-630357B3C942}"/>
    <dgm:cxn modelId="{B943AA9D-3FAE-43BF-9448-8FCAA674C500}" srcId="{1B70006F-45A1-4182-8D1C-B4825713E83B}" destId="{4B6ED671-B368-4674-B8B6-DCDEE33E016C}" srcOrd="1" destOrd="0" parTransId="{1233E924-DB9E-461D-B219-BC157242CFC1}" sibTransId="{75EB5CA6-1F61-43D2-AD90-9E6D8AD56EE7}"/>
    <dgm:cxn modelId="{D2F8789F-4BA8-4203-AEB7-06C145DA82C9}" type="presOf" srcId="{3DFBD774-5BDA-482C-90CA-E71D98311F53}" destId="{716AABA7-13B2-4F4F-A656-10AE6E4AB7FE}" srcOrd="0" destOrd="0" presId="urn:microsoft.com/office/officeart/2005/8/layout/bList2#1"/>
    <dgm:cxn modelId="{2E06D281-E3E0-41FC-89B2-E7901094457C}" srcId="{1B70006F-45A1-4182-8D1C-B4825713E83B}" destId="{13C7FACF-BD17-41D7-B4C3-CC6935967A69}" srcOrd="2" destOrd="0" parTransId="{8914C463-4BBC-48E8-B782-3CC466449505}" sibTransId="{C2E6D54C-0D12-4B29-817F-8D04D6EC1CFB}"/>
    <dgm:cxn modelId="{9A370DDE-EA09-4417-8145-426145AEB4CA}" type="presOf" srcId="{EFDD55D5-A2A2-4DC5-AE99-630357B3C942}" destId="{DEC1EBDC-9F50-4B37-BCA8-E76FED9ACCD3}" srcOrd="0" destOrd="0" presId="urn:microsoft.com/office/officeart/2005/8/layout/bList2#1"/>
    <dgm:cxn modelId="{9CA6A4AB-3562-43A4-BEDC-F06AE27263E7}" type="presOf" srcId="{1B70006F-45A1-4182-8D1C-B4825713E83B}" destId="{104CF629-7E2B-4C1F-BCB2-FCAE7A5FB13A}" srcOrd="0" destOrd="0" presId="urn:microsoft.com/office/officeart/2005/8/layout/bList2#1"/>
    <dgm:cxn modelId="{0731D70E-56E1-447A-801B-AE6CB370714A}" type="presOf" srcId="{B7A6CD83-0D89-482D-914F-2B63E6FC70FB}" destId="{55484DC1-397D-4D35-8F52-C5F8A8E0E840}" srcOrd="1" destOrd="0" presId="urn:microsoft.com/office/officeart/2005/8/layout/bList2#1"/>
    <dgm:cxn modelId="{AC751EF0-5FB5-48B4-BADC-48B7FD8B4B4D}" type="presOf" srcId="{13C7FACF-BD17-41D7-B4C3-CC6935967A69}" destId="{4F140CFD-BDBC-48F8-B35A-5D1EA5B242DF}" srcOrd="0" destOrd="0" presId="urn:microsoft.com/office/officeart/2005/8/layout/bList2#1"/>
    <dgm:cxn modelId="{B1D3E519-2FC8-468B-94B7-9517762E2CF8}" type="presOf" srcId="{4B6ED671-B368-4674-B8B6-DCDEE33E016C}" destId="{2CE35B34-396C-4D74-8CE2-098F31B2B96E}" srcOrd="1" destOrd="0" presId="urn:microsoft.com/office/officeart/2005/8/layout/bList2#1"/>
    <dgm:cxn modelId="{C373B959-C3E0-46D8-BF5C-75918FFBECC4}" type="presOf" srcId="{E4FC15A7-6B6E-42C4-92CD-3F90F11CABAC}" destId="{D4780B0B-4448-41B9-B324-A75E196D120A}" srcOrd="0" destOrd="0" presId="urn:microsoft.com/office/officeart/2005/8/layout/bList2#1"/>
    <dgm:cxn modelId="{49E6617A-D06E-4F43-8570-8B75A3155AE6}" srcId="{1B70006F-45A1-4182-8D1C-B4825713E83B}" destId="{B7A6CD83-0D89-482D-914F-2B63E6FC70FB}" srcOrd="3" destOrd="0" parTransId="{AF0BB816-3032-4926-9005-0B5E84AB4D90}" sibTransId="{E4FC15A7-6B6E-42C4-92CD-3F90F11CABAC}"/>
    <dgm:cxn modelId="{E7AE27DA-6FAC-4C6D-8709-677E6EF9E892}" type="presOf" srcId="{C2E6D54C-0D12-4B29-817F-8D04D6EC1CFB}" destId="{B0B62FE9-B5F1-4EAD-9775-4AB07E181CE8}" srcOrd="0" destOrd="0" presId="urn:microsoft.com/office/officeart/2005/8/layout/bList2#1"/>
    <dgm:cxn modelId="{647464B4-EE92-4316-9E6A-BEE0C6250AFC}" type="presOf" srcId="{13C7FACF-BD17-41D7-B4C3-CC6935967A69}" destId="{742290F2-A336-442A-B5B0-E93A3B3D7DF4}" srcOrd="1" destOrd="0" presId="urn:microsoft.com/office/officeart/2005/8/layout/bList2#1"/>
    <dgm:cxn modelId="{E80ADA95-2B73-4627-B7F4-A40D4DF11980}" srcId="{1B70006F-45A1-4182-8D1C-B4825713E83B}" destId="{3DFBD774-5BDA-482C-90CA-E71D98311F53}" srcOrd="4" destOrd="0" parTransId="{AA6A6F89-AAEB-4F0B-9A9C-5AA430342F10}" sibTransId="{56A327DB-A9A7-46C7-BF11-C7A077215DC6}"/>
    <dgm:cxn modelId="{722CFD1E-4351-4380-97DD-716E2BAA2746}" type="presParOf" srcId="{104CF629-7E2B-4C1F-BCB2-FCAE7A5FB13A}" destId="{6CD445E7-6EC3-4A23-BA81-0E605EC9D970}" srcOrd="0" destOrd="0" presId="urn:microsoft.com/office/officeart/2005/8/layout/bList2#1"/>
    <dgm:cxn modelId="{E61FEAEB-B174-4681-ACD2-B1E648EAFCCD}" type="presParOf" srcId="{6CD445E7-6EC3-4A23-BA81-0E605EC9D970}" destId="{9CD35343-2B8E-47DC-8F7E-1B1CF5A48CA2}" srcOrd="0" destOrd="0" presId="urn:microsoft.com/office/officeart/2005/8/layout/bList2#1"/>
    <dgm:cxn modelId="{2878D3FD-4A28-488B-BD55-24BAC54990AC}" type="presParOf" srcId="{6CD445E7-6EC3-4A23-BA81-0E605EC9D970}" destId="{05CAD438-D269-40EA-A45A-31BBF44B5670}" srcOrd="1" destOrd="0" presId="urn:microsoft.com/office/officeart/2005/8/layout/bList2#1"/>
    <dgm:cxn modelId="{C7FBFEA8-2A40-4E72-BE52-61766917C107}" type="presParOf" srcId="{6CD445E7-6EC3-4A23-BA81-0E605EC9D970}" destId="{4D70D822-3BCB-4432-856D-63531DCA58EE}" srcOrd="2" destOrd="0" presId="urn:microsoft.com/office/officeart/2005/8/layout/bList2#1"/>
    <dgm:cxn modelId="{4C6FE51D-5E71-43F1-BB1C-D78633B50DCF}" type="presParOf" srcId="{6CD445E7-6EC3-4A23-BA81-0E605EC9D970}" destId="{DE4E8DA4-D06F-4A42-9E06-17F93C990714}" srcOrd="3" destOrd="0" presId="urn:microsoft.com/office/officeart/2005/8/layout/bList2#1"/>
    <dgm:cxn modelId="{9F4BF1C5-B052-4FE1-A995-E5E63D15740A}" type="presParOf" srcId="{104CF629-7E2B-4C1F-BCB2-FCAE7A5FB13A}" destId="{DEC1EBDC-9F50-4B37-BCA8-E76FED9ACCD3}" srcOrd="1" destOrd="0" presId="urn:microsoft.com/office/officeart/2005/8/layout/bList2#1"/>
    <dgm:cxn modelId="{DAA4AFE3-3554-47E0-8CDF-FB3FE20A7C85}" type="presParOf" srcId="{104CF629-7E2B-4C1F-BCB2-FCAE7A5FB13A}" destId="{0855DF92-3664-4CD1-853E-F5C7169A5240}" srcOrd="2" destOrd="0" presId="urn:microsoft.com/office/officeart/2005/8/layout/bList2#1"/>
    <dgm:cxn modelId="{3499BF24-519B-4899-814E-447E2E8EB39C}" type="presParOf" srcId="{0855DF92-3664-4CD1-853E-F5C7169A5240}" destId="{82613DDE-1954-43AD-A2E3-7E2A8A9B3626}" srcOrd="0" destOrd="0" presId="urn:microsoft.com/office/officeart/2005/8/layout/bList2#1"/>
    <dgm:cxn modelId="{1320755B-1F18-494C-84E0-7032878C6508}" type="presParOf" srcId="{0855DF92-3664-4CD1-853E-F5C7169A5240}" destId="{2543EA04-2E42-4D66-83C5-7DF27D2259D3}" srcOrd="1" destOrd="0" presId="urn:microsoft.com/office/officeart/2005/8/layout/bList2#1"/>
    <dgm:cxn modelId="{D874F4CB-40E3-4987-BC23-3C27FEB0D1EA}" type="presParOf" srcId="{0855DF92-3664-4CD1-853E-F5C7169A5240}" destId="{2CE35B34-396C-4D74-8CE2-098F31B2B96E}" srcOrd="2" destOrd="0" presId="urn:microsoft.com/office/officeart/2005/8/layout/bList2#1"/>
    <dgm:cxn modelId="{19BD31AD-0E9E-452D-92F1-F68F21EACF2F}" type="presParOf" srcId="{0855DF92-3664-4CD1-853E-F5C7169A5240}" destId="{BA2901FD-A995-4617-B1DE-9150B330F8BD}" srcOrd="3" destOrd="0" presId="urn:microsoft.com/office/officeart/2005/8/layout/bList2#1"/>
    <dgm:cxn modelId="{0DF3CE93-BC14-4585-8664-7187E2E2A130}" type="presParOf" srcId="{104CF629-7E2B-4C1F-BCB2-FCAE7A5FB13A}" destId="{769D1D7F-8EE4-460F-9E87-E448F5151F29}" srcOrd="3" destOrd="0" presId="urn:microsoft.com/office/officeart/2005/8/layout/bList2#1"/>
    <dgm:cxn modelId="{627CCFFE-75DE-4C24-901D-1BBF1D3B66D3}" type="presParOf" srcId="{104CF629-7E2B-4C1F-BCB2-FCAE7A5FB13A}" destId="{85EEC22D-3986-4201-AA84-539BB2807D71}" srcOrd="4" destOrd="0" presId="urn:microsoft.com/office/officeart/2005/8/layout/bList2#1"/>
    <dgm:cxn modelId="{6EF44DF0-EEC5-4F0B-8DAE-BB82E40F74F7}" type="presParOf" srcId="{85EEC22D-3986-4201-AA84-539BB2807D71}" destId="{C678F030-DB1D-422D-A987-83F7BBC92615}" srcOrd="0" destOrd="0" presId="urn:microsoft.com/office/officeart/2005/8/layout/bList2#1"/>
    <dgm:cxn modelId="{596910F5-73E1-4148-9BCA-C22017D3F06B}" type="presParOf" srcId="{85EEC22D-3986-4201-AA84-539BB2807D71}" destId="{4F140CFD-BDBC-48F8-B35A-5D1EA5B242DF}" srcOrd="1" destOrd="0" presId="urn:microsoft.com/office/officeart/2005/8/layout/bList2#1"/>
    <dgm:cxn modelId="{600D160F-68A5-42A5-8C64-AA4DE74AEE0F}" type="presParOf" srcId="{85EEC22D-3986-4201-AA84-539BB2807D71}" destId="{742290F2-A336-442A-B5B0-E93A3B3D7DF4}" srcOrd="2" destOrd="0" presId="urn:microsoft.com/office/officeart/2005/8/layout/bList2#1"/>
    <dgm:cxn modelId="{B6714A71-6F75-4CAB-B058-E99BF03D2E31}" type="presParOf" srcId="{85EEC22D-3986-4201-AA84-539BB2807D71}" destId="{08DEA94C-AA7D-44DF-B9D4-14C276AC1D59}" srcOrd="3" destOrd="0" presId="urn:microsoft.com/office/officeart/2005/8/layout/bList2#1"/>
    <dgm:cxn modelId="{383967AB-519B-4E0B-8CB2-75C85951B0C5}" type="presParOf" srcId="{104CF629-7E2B-4C1F-BCB2-FCAE7A5FB13A}" destId="{B0B62FE9-B5F1-4EAD-9775-4AB07E181CE8}" srcOrd="5" destOrd="0" presId="urn:microsoft.com/office/officeart/2005/8/layout/bList2#1"/>
    <dgm:cxn modelId="{7AD1C89D-5AD2-4351-B5D2-9E18A17699C2}" type="presParOf" srcId="{104CF629-7E2B-4C1F-BCB2-FCAE7A5FB13A}" destId="{796ED61C-FA71-4123-80C2-CF8F1B7137DC}" srcOrd="6" destOrd="0" presId="urn:microsoft.com/office/officeart/2005/8/layout/bList2#1"/>
    <dgm:cxn modelId="{DFDEA25E-9410-4B5B-A407-DD0FE77085BE}" type="presParOf" srcId="{796ED61C-FA71-4123-80C2-CF8F1B7137DC}" destId="{07AD94A3-FB85-49DF-9AC8-DF11DD5081A0}" srcOrd="0" destOrd="0" presId="urn:microsoft.com/office/officeart/2005/8/layout/bList2#1"/>
    <dgm:cxn modelId="{FA95E531-A22C-49BE-A6A3-3D2AC43BBF60}" type="presParOf" srcId="{796ED61C-FA71-4123-80C2-CF8F1B7137DC}" destId="{5AEB9111-3036-495D-91C9-B579BC5782B8}" srcOrd="1" destOrd="0" presId="urn:microsoft.com/office/officeart/2005/8/layout/bList2#1"/>
    <dgm:cxn modelId="{0F31C329-EF95-44B2-90DE-46D9421D01D8}" type="presParOf" srcId="{796ED61C-FA71-4123-80C2-CF8F1B7137DC}" destId="{55484DC1-397D-4D35-8F52-C5F8A8E0E840}" srcOrd="2" destOrd="0" presId="urn:microsoft.com/office/officeart/2005/8/layout/bList2#1"/>
    <dgm:cxn modelId="{C1E2F327-AB89-475B-BACD-41BC4D827C8C}" type="presParOf" srcId="{796ED61C-FA71-4123-80C2-CF8F1B7137DC}" destId="{F6E1887C-CC89-4A86-A847-E81B38B05374}" srcOrd="3" destOrd="0" presId="urn:microsoft.com/office/officeart/2005/8/layout/bList2#1"/>
    <dgm:cxn modelId="{EF13160F-BA55-41A9-89E4-789DCC5B70E9}" type="presParOf" srcId="{104CF629-7E2B-4C1F-BCB2-FCAE7A5FB13A}" destId="{D4780B0B-4448-41B9-B324-A75E196D120A}" srcOrd="7" destOrd="0" presId="urn:microsoft.com/office/officeart/2005/8/layout/bList2#1"/>
    <dgm:cxn modelId="{32891BE1-16B1-4EBE-9659-D134672F6F5B}" type="presParOf" srcId="{104CF629-7E2B-4C1F-BCB2-FCAE7A5FB13A}" destId="{AEE9F97A-6246-4511-A6BE-044EA76298CA}" srcOrd="8" destOrd="0" presId="urn:microsoft.com/office/officeart/2005/8/layout/bList2#1"/>
    <dgm:cxn modelId="{D624C262-EBB1-43FC-BFBE-1E67D90D2ECE}" type="presParOf" srcId="{AEE9F97A-6246-4511-A6BE-044EA76298CA}" destId="{5E2D74E5-5F0E-4FE0-8CC4-5BCC2EFD9DD0}" srcOrd="0" destOrd="0" presId="urn:microsoft.com/office/officeart/2005/8/layout/bList2#1"/>
    <dgm:cxn modelId="{2F675FF3-5916-41C3-9279-4F1CD0050CB9}" type="presParOf" srcId="{AEE9F97A-6246-4511-A6BE-044EA76298CA}" destId="{716AABA7-13B2-4F4F-A656-10AE6E4AB7FE}" srcOrd="1" destOrd="0" presId="urn:microsoft.com/office/officeart/2005/8/layout/bList2#1"/>
    <dgm:cxn modelId="{FCE5CF22-D6EE-4773-A699-936AA3835C20}" type="presParOf" srcId="{AEE9F97A-6246-4511-A6BE-044EA76298CA}" destId="{04B84AFC-42F6-4390-92B2-30FEEAC32465}" srcOrd="2" destOrd="0" presId="urn:microsoft.com/office/officeart/2005/8/layout/bList2#1"/>
    <dgm:cxn modelId="{99735D75-BB56-4C26-B511-BD8C39186D57}" type="presParOf" srcId="{AEE9F97A-6246-4511-A6BE-044EA76298CA}" destId="{2917AD05-50A4-40EB-88A3-191B8A7A14FD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F87D33-9B3F-4828-9385-69797E79D996}" type="doc">
      <dgm:prSet loTypeId="urn:microsoft.com/office/officeart/2005/8/layout/hList7#1" loCatId="list" qsTypeId="urn:microsoft.com/office/officeart/2005/8/quickstyle/simple1" qsCatId="simple" csTypeId="urn:microsoft.com/office/officeart/2005/8/colors/accent1_2" csCatId="accent1" phldr="1"/>
      <dgm:spPr/>
    </dgm:pt>
    <dgm:pt modelId="{BF634115-1BA0-4DC3-94CC-EAEC6D9C413F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Udržujeme čistotu svého těla</a:t>
          </a:r>
          <a:endParaRPr lang="cs-CZ" b="1" dirty="0">
            <a:solidFill>
              <a:schemeClr val="bg1"/>
            </a:solidFill>
          </a:endParaRPr>
        </a:p>
      </dgm:t>
    </dgm:pt>
    <dgm:pt modelId="{652F2BEC-1455-43A7-A8D9-956C1C97136F}" type="parTrans" cxnId="{89EAF80C-410B-4C92-AF27-4041AFE7CED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770AEDD4-C1F0-4718-9BDD-F3B253E3E307}" type="sibTrans" cxnId="{89EAF80C-410B-4C92-AF27-4041AFE7CED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73CAAC40-FF4C-4E4B-9F3F-E32A3583C05D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Dostatečné množství spánku</a:t>
          </a:r>
          <a:endParaRPr lang="cs-CZ" b="1" dirty="0">
            <a:solidFill>
              <a:schemeClr val="bg1"/>
            </a:solidFill>
          </a:endParaRPr>
        </a:p>
      </dgm:t>
    </dgm:pt>
    <dgm:pt modelId="{5F3E2E25-05D4-441C-B507-B0914072608C}" type="parTrans" cxnId="{6A73EAB2-3738-491D-9FB1-189E23DF998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7805064E-8822-4629-8FAD-E5C773404C3B}" type="sibTrans" cxnId="{6A73EAB2-3738-491D-9FB1-189E23DF998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92999E28-EC4C-4E78-B082-413CA988B1B9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Pravidelné lékařské prohlídky</a:t>
          </a:r>
          <a:endParaRPr lang="cs-CZ" b="1" dirty="0">
            <a:solidFill>
              <a:schemeClr val="bg1"/>
            </a:solidFill>
          </a:endParaRPr>
        </a:p>
      </dgm:t>
    </dgm:pt>
    <dgm:pt modelId="{4E0A62B2-B628-4628-AA1E-57660247724A}" type="parTrans" cxnId="{AE7CD986-024F-42F3-8A38-00D8B2B4CD66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515641FE-8B37-44C9-ABDB-9E01E43DEB5D}" type="sibTrans" cxnId="{AE7CD986-024F-42F3-8A38-00D8B2B4CD66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F8301AF1-80F2-498C-AF9A-74982718FC45}" type="pres">
      <dgm:prSet presAssocID="{71F87D33-9B3F-4828-9385-69797E79D996}" presName="Name0" presStyleCnt="0">
        <dgm:presLayoutVars>
          <dgm:dir/>
          <dgm:resizeHandles val="exact"/>
        </dgm:presLayoutVars>
      </dgm:prSet>
      <dgm:spPr/>
    </dgm:pt>
    <dgm:pt modelId="{29A04D4A-0657-40EC-BC8B-B02791B799AF}" type="pres">
      <dgm:prSet presAssocID="{71F87D33-9B3F-4828-9385-69797E79D996}" presName="fgShape" presStyleLbl="fgShp" presStyleIdx="0" presStyleCnt="1"/>
      <dgm:spPr>
        <a:noFill/>
      </dgm:spPr>
    </dgm:pt>
    <dgm:pt modelId="{C2855291-D43D-4307-BF5B-70B0A83A6AE5}" type="pres">
      <dgm:prSet presAssocID="{71F87D33-9B3F-4828-9385-69797E79D996}" presName="linComp" presStyleCnt="0"/>
      <dgm:spPr/>
    </dgm:pt>
    <dgm:pt modelId="{D68FA0FF-9724-4E13-BC56-B39390E3CA90}" type="pres">
      <dgm:prSet presAssocID="{BF634115-1BA0-4DC3-94CC-EAEC6D9C413F}" presName="compNode" presStyleCnt="0"/>
      <dgm:spPr/>
    </dgm:pt>
    <dgm:pt modelId="{1F4FA082-B7F5-4339-87C8-818C1FACBA46}" type="pres">
      <dgm:prSet presAssocID="{BF634115-1BA0-4DC3-94CC-EAEC6D9C413F}" presName="bkgdShape" presStyleLbl="node1" presStyleIdx="0" presStyleCnt="3"/>
      <dgm:spPr/>
      <dgm:t>
        <a:bodyPr/>
        <a:lstStyle/>
        <a:p>
          <a:endParaRPr lang="cs-CZ"/>
        </a:p>
      </dgm:t>
    </dgm:pt>
    <dgm:pt modelId="{55EE1F35-12EA-467D-AB09-4FB6C7AD2A86}" type="pres">
      <dgm:prSet presAssocID="{BF634115-1BA0-4DC3-94CC-EAEC6D9C413F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80D526-9F86-4E6D-ADCE-F0F486E9F4A5}" type="pres">
      <dgm:prSet presAssocID="{BF634115-1BA0-4DC3-94CC-EAEC6D9C413F}" presName="invisiNode" presStyleLbl="node1" presStyleIdx="0" presStyleCnt="3"/>
      <dgm:spPr/>
    </dgm:pt>
    <dgm:pt modelId="{3327F3D1-1D5D-4BC3-B60A-0A2D33B2B035}" type="pres">
      <dgm:prSet presAssocID="{BF634115-1BA0-4DC3-94CC-EAEC6D9C413F}" presName="imagNod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E0605D9-3804-439D-8532-F7C043EFC1C4}" type="pres">
      <dgm:prSet presAssocID="{770AEDD4-C1F0-4718-9BDD-F3B253E3E30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B11C85D-BE19-4A50-87E2-6B54DB35F89A}" type="pres">
      <dgm:prSet presAssocID="{73CAAC40-FF4C-4E4B-9F3F-E32A3583C05D}" presName="compNode" presStyleCnt="0"/>
      <dgm:spPr/>
    </dgm:pt>
    <dgm:pt modelId="{B7B68C24-656C-41C6-9F93-3539671A16E3}" type="pres">
      <dgm:prSet presAssocID="{73CAAC40-FF4C-4E4B-9F3F-E32A3583C05D}" presName="bkgdShape" presStyleLbl="node1" presStyleIdx="1" presStyleCnt="3"/>
      <dgm:spPr/>
      <dgm:t>
        <a:bodyPr/>
        <a:lstStyle/>
        <a:p>
          <a:endParaRPr lang="cs-CZ"/>
        </a:p>
      </dgm:t>
    </dgm:pt>
    <dgm:pt modelId="{4B6E8B35-0B49-4DF2-8D3A-1C88F78D2BD0}" type="pres">
      <dgm:prSet presAssocID="{73CAAC40-FF4C-4E4B-9F3F-E32A3583C05D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0E4E6-70CE-4215-BE85-19199983739C}" type="pres">
      <dgm:prSet presAssocID="{73CAAC40-FF4C-4E4B-9F3F-E32A3583C05D}" presName="invisiNode" presStyleLbl="node1" presStyleIdx="1" presStyleCnt="3"/>
      <dgm:spPr/>
    </dgm:pt>
    <dgm:pt modelId="{5DBA14DF-A102-4388-BE18-64C9B1735BAB}" type="pres">
      <dgm:prSet presAssocID="{73CAAC40-FF4C-4E4B-9F3F-E32A3583C05D}" presName="imagNode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E6C759D5-7FA8-4AEF-AA1A-F12FD651B19E}" type="pres">
      <dgm:prSet presAssocID="{7805064E-8822-4629-8FAD-E5C773404C3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CA46CFD-D310-4063-A778-0421AF1DDD9F}" type="pres">
      <dgm:prSet presAssocID="{92999E28-EC4C-4E78-B082-413CA988B1B9}" presName="compNode" presStyleCnt="0"/>
      <dgm:spPr/>
    </dgm:pt>
    <dgm:pt modelId="{7A5A75C6-4DBF-492A-A986-8A95D068C2E0}" type="pres">
      <dgm:prSet presAssocID="{92999E28-EC4C-4E78-B082-413CA988B1B9}" presName="bkgdShape" presStyleLbl="node1" presStyleIdx="2" presStyleCnt="3"/>
      <dgm:spPr/>
      <dgm:t>
        <a:bodyPr/>
        <a:lstStyle/>
        <a:p>
          <a:endParaRPr lang="cs-CZ"/>
        </a:p>
      </dgm:t>
    </dgm:pt>
    <dgm:pt modelId="{DB083F8E-2F77-4581-9F00-0823EEC1E9D4}" type="pres">
      <dgm:prSet presAssocID="{92999E28-EC4C-4E78-B082-413CA988B1B9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B7B67B-81C1-421A-9A04-407B71415F08}" type="pres">
      <dgm:prSet presAssocID="{92999E28-EC4C-4E78-B082-413CA988B1B9}" presName="invisiNode" presStyleLbl="node1" presStyleIdx="2" presStyleCnt="3"/>
      <dgm:spPr/>
    </dgm:pt>
    <dgm:pt modelId="{BDCDEBEC-C456-44CE-9171-7A8890DB35ED}" type="pres">
      <dgm:prSet presAssocID="{92999E28-EC4C-4E78-B082-413CA988B1B9}" presName="imagNod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EB57C673-215E-4CDB-9AD7-C7FBC2B3AE74}" type="presOf" srcId="{71F87D33-9B3F-4828-9385-69797E79D996}" destId="{F8301AF1-80F2-498C-AF9A-74982718FC45}" srcOrd="0" destOrd="0" presId="urn:microsoft.com/office/officeart/2005/8/layout/hList7#1"/>
    <dgm:cxn modelId="{EA48F5B1-0D49-4E67-B4A3-9268FFFA614E}" type="presOf" srcId="{770AEDD4-C1F0-4718-9BDD-F3B253E3E307}" destId="{FE0605D9-3804-439D-8532-F7C043EFC1C4}" srcOrd="0" destOrd="0" presId="urn:microsoft.com/office/officeart/2005/8/layout/hList7#1"/>
    <dgm:cxn modelId="{6A73EAB2-3738-491D-9FB1-189E23DF9984}" srcId="{71F87D33-9B3F-4828-9385-69797E79D996}" destId="{73CAAC40-FF4C-4E4B-9F3F-E32A3583C05D}" srcOrd="1" destOrd="0" parTransId="{5F3E2E25-05D4-441C-B507-B0914072608C}" sibTransId="{7805064E-8822-4629-8FAD-E5C773404C3B}"/>
    <dgm:cxn modelId="{0A0ACA24-40BA-408B-9102-0F4FFE4F8BB2}" type="presOf" srcId="{BF634115-1BA0-4DC3-94CC-EAEC6D9C413F}" destId="{1F4FA082-B7F5-4339-87C8-818C1FACBA46}" srcOrd="0" destOrd="0" presId="urn:microsoft.com/office/officeart/2005/8/layout/hList7#1"/>
    <dgm:cxn modelId="{A6AB086F-B5CC-4433-A65D-E328AB4D2C6F}" type="presOf" srcId="{73CAAC40-FF4C-4E4B-9F3F-E32A3583C05D}" destId="{4B6E8B35-0B49-4DF2-8D3A-1C88F78D2BD0}" srcOrd="1" destOrd="0" presId="urn:microsoft.com/office/officeart/2005/8/layout/hList7#1"/>
    <dgm:cxn modelId="{AE7CD986-024F-42F3-8A38-00D8B2B4CD66}" srcId="{71F87D33-9B3F-4828-9385-69797E79D996}" destId="{92999E28-EC4C-4E78-B082-413CA988B1B9}" srcOrd="2" destOrd="0" parTransId="{4E0A62B2-B628-4628-AA1E-57660247724A}" sibTransId="{515641FE-8B37-44C9-ABDB-9E01E43DEB5D}"/>
    <dgm:cxn modelId="{863A650A-0C24-484C-85F8-91A4F401D8D9}" type="presOf" srcId="{92999E28-EC4C-4E78-B082-413CA988B1B9}" destId="{DB083F8E-2F77-4581-9F00-0823EEC1E9D4}" srcOrd="1" destOrd="0" presId="urn:microsoft.com/office/officeart/2005/8/layout/hList7#1"/>
    <dgm:cxn modelId="{C9DC5175-3C31-4998-B74B-790170885E63}" type="presOf" srcId="{92999E28-EC4C-4E78-B082-413CA988B1B9}" destId="{7A5A75C6-4DBF-492A-A986-8A95D068C2E0}" srcOrd="0" destOrd="0" presId="urn:microsoft.com/office/officeart/2005/8/layout/hList7#1"/>
    <dgm:cxn modelId="{700F472B-A23B-46E8-916B-5B09F834D28D}" type="presOf" srcId="{7805064E-8822-4629-8FAD-E5C773404C3B}" destId="{E6C759D5-7FA8-4AEF-AA1A-F12FD651B19E}" srcOrd="0" destOrd="0" presId="urn:microsoft.com/office/officeart/2005/8/layout/hList7#1"/>
    <dgm:cxn modelId="{D0F35930-5630-466B-8B62-2FECA33C9307}" type="presOf" srcId="{BF634115-1BA0-4DC3-94CC-EAEC6D9C413F}" destId="{55EE1F35-12EA-467D-AB09-4FB6C7AD2A86}" srcOrd="1" destOrd="0" presId="urn:microsoft.com/office/officeart/2005/8/layout/hList7#1"/>
    <dgm:cxn modelId="{A3C24FEE-5522-47D4-84EB-AB7DE5E3EE77}" type="presOf" srcId="{73CAAC40-FF4C-4E4B-9F3F-E32A3583C05D}" destId="{B7B68C24-656C-41C6-9F93-3539671A16E3}" srcOrd="0" destOrd="0" presId="urn:microsoft.com/office/officeart/2005/8/layout/hList7#1"/>
    <dgm:cxn modelId="{89EAF80C-410B-4C92-AF27-4041AFE7CED4}" srcId="{71F87D33-9B3F-4828-9385-69797E79D996}" destId="{BF634115-1BA0-4DC3-94CC-EAEC6D9C413F}" srcOrd="0" destOrd="0" parTransId="{652F2BEC-1455-43A7-A8D9-956C1C97136F}" sibTransId="{770AEDD4-C1F0-4718-9BDD-F3B253E3E307}"/>
    <dgm:cxn modelId="{CF3BD96A-B5E6-4C9C-A3E5-CE297F4ED5E8}" type="presParOf" srcId="{F8301AF1-80F2-498C-AF9A-74982718FC45}" destId="{29A04D4A-0657-40EC-BC8B-B02791B799AF}" srcOrd="0" destOrd="0" presId="urn:microsoft.com/office/officeart/2005/8/layout/hList7#1"/>
    <dgm:cxn modelId="{6B1B29A9-0C8C-486B-B486-F07CB5BFCEFA}" type="presParOf" srcId="{F8301AF1-80F2-498C-AF9A-74982718FC45}" destId="{C2855291-D43D-4307-BF5B-70B0A83A6AE5}" srcOrd="1" destOrd="0" presId="urn:microsoft.com/office/officeart/2005/8/layout/hList7#1"/>
    <dgm:cxn modelId="{A97899EC-9337-42E5-8771-B6D92D0705F1}" type="presParOf" srcId="{C2855291-D43D-4307-BF5B-70B0A83A6AE5}" destId="{D68FA0FF-9724-4E13-BC56-B39390E3CA90}" srcOrd="0" destOrd="0" presId="urn:microsoft.com/office/officeart/2005/8/layout/hList7#1"/>
    <dgm:cxn modelId="{4BB7AA04-5E0A-4A94-B405-791B04C669BB}" type="presParOf" srcId="{D68FA0FF-9724-4E13-BC56-B39390E3CA90}" destId="{1F4FA082-B7F5-4339-87C8-818C1FACBA46}" srcOrd="0" destOrd="0" presId="urn:microsoft.com/office/officeart/2005/8/layout/hList7#1"/>
    <dgm:cxn modelId="{A5F68E4F-5591-44CD-B273-C0A2E1F75F52}" type="presParOf" srcId="{D68FA0FF-9724-4E13-BC56-B39390E3CA90}" destId="{55EE1F35-12EA-467D-AB09-4FB6C7AD2A86}" srcOrd="1" destOrd="0" presId="urn:microsoft.com/office/officeart/2005/8/layout/hList7#1"/>
    <dgm:cxn modelId="{4015B173-0F75-40E7-948B-D7C517E7D075}" type="presParOf" srcId="{D68FA0FF-9724-4E13-BC56-B39390E3CA90}" destId="{2C80D526-9F86-4E6D-ADCE-F0F486E9F4A5}" srcOrd="2" destOrd="0" presId="urn:microsoft.com/office/officeart/2005/8/layout/hList7#1"/>
    <dgm:cxn modelId="{9996EEB4-9A53-46CC-A80B-26769C140BDA}" type="presParOf" srcId="{D68FA0FF-9724-4E13-BC56-B39390E3CA90}" destId="{3327F3D1-1D5D-4BC3-B60A-0A2D33B2B035}" srcOrd="3" destOrd="0" presId="urn:microsoft.com/office/officeart/2005/8/layout/hList7#1"/>
    <dgm:cxn modelId="{E657E39D-0526-4ECF-B81A-486E052D9C77}" type="presParOf" srcId="{C2855291-D43D-4307-BF5B-70B0A83A6AE5}" destId="{FE0605D9-3804-439D-8532-F7C043EFC1C4}" srcOrd="1" destOrd="0" presId="urn:microsoft.com/office/officeart/2005/8/layout/hList7#1"/>
    <dgm:cxn modelId="{FAF6E0A5-1606-4DBB-AEEF-497161A17904}" type="presParOf" srcId="{C2855291-D43D-4307-BF5B-70B0A83A6AE5}" destId="{AB11C85D-BE19-4A50-87E2-6B54DB35F89A}" srcOrd="2" destOrd="0" presId="urn:microsoft.com/office/officeart/2005/8/layout/hList7#1"/>
    <dgm:cxn modelId="{5C5C850C-8AC2-4CE5-B493-33282C756CB9}" type="presParOf" srcId="{AB11C85D-BE19-4A50-87E2-6B54DB35F89A}" destId="{B7B68C24-656C-41C6-9F93-3539671A16E3}" srcOrd="0" destOrd="0" presId="urn:microsoft.com/office/officeart/2005/8/layout/hList7#1"/>
    <dgm:cxn modelId="{138928B0-1C9E-46E9-850E-20BBCC139A99}" type="presParOf" srcId="{AB11C85D-BE19-4A50-87E2-6B54DB35F89A}" destId="{4B6E8B35-0B49-4DF2-8D3A-1C88F78D2BD0}" srcOrd="1" destOrd="0" presId="urn:microsoft.com/office/officeart/2005/8/layout/hList7#1"/>
    <dgm:cxn modelId="{9DD44DAD-E256-4B14-9993-8EDCED1DCDBC}" type="presParOf" srcId="{AB11C85D-BE19-4A50-87E2-6B54DB35F89A}" destId="{A800E4E6-70CE-4215-BE85-19199983739C}" srcOrd="2" destOrd="0" presId="urn:microsoft.com/office/officeart/2005/8/layout/hList7#1"/>
    <dgm:cxn modelId="{01F0AB5E-BD0D-4F58-A1ED-2A686EDD0564}" type="presParOf" srcId="{AB11C85D-BE19-4A50-87E2-6B54DB35F89A}" destId="{5DBA14DF-A102-4388-BE18-64C9B1735BAB}" srcOrd="3" destOrd="0" presId="urn:microsoft.com/office/officeart/2005/8/layout/hList7#1"/>
    <dgm:cxn modelId="{4E974A3D-FF4B-4C1B-8C62-5AEDD2D34E45}" type="presParOf" srcId="{C2855291-D43D-4307-BF5B-70B0A83A6AE5}" destId="{E6C759D5-7FA8-4AEF-AA1A-F12FD651B19E}" srcOrd="3" destOrd="0" presId="urn:microsoft.com/office/officeart/2005/8/layout/hList7#1"/>
    <dgm:cxn modelId="{AFA2DACB-6A28-40D5-A575-30F2E61B5886}" type="presParOf" srcId="{C2855291-D43D-4307-BF5B-70B0A83A6AE5}" destId="{7CA46CFD-D310-4063-A778-0421AF1DDD9F}" srcOrd="4" destOrd="0" presId="urn:microsoft.com/office/officeart/2005/8/layout/hList7#1"/>
    <dgm:cxn modelId="{4A1E8453-4D82-4254-BBB7-91AEBCDE2511}" type="presParOf" srcId="{7CA46CFD-D310-4063-A778-0421AF1DDD9F}" destId="{7A5A75C6-4DBF-492A-A986-8A95D068C2E0}" srcOrd="0" destOrd="0" presId="urn:microsoft.com/office/officeart/2005/8/layout/hList7#1"/>
    <dgm:cxn modelId="{6C1F611F-5A19-40AD-B039-F172B99874C2}" type="presParOf" srcId="{7CA46CFD-D310-4063-A778-0421AF1DDD9F}" destId="{DB083F8E-2F77-4581-9F00-0823EEC1E9D4}" srcOrd="1" destOrd="0" presId="urn:microsoft.com/office/officeart/2005/8/layout/hList7#1"/>
    <dgm:cxn modelId="{D676E63B-28A7-49CD-B005-E6B71629B01C}" type="presParOf" srcId="{7CA46CFD-D310-4063-A778-0421AF1DDD9F}" destId="{C6B7B67B-81C1-421A-9A04-407B71415F08}" srcOrd="2" destOrd="0" presId="urn:microsoft.com/office/officeart/2005/8/layout/hList7#1"/>
    <dgm:cxn modelId="{CC5A7B48-16BE-447D-A179-F921912E4A8F}" type="presParOf" srcId="{7CA46CFD-D310-4063-A778-0421AF1DDD9F}" destId="{BDCDEBEC-C456-44CE-9171-7A8890DB35ED}" srcOrd="3" destOrd="0" presId="urn:microsoft.com/office/officeart/2005/8/layout/hList7#1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F87D33-9B3F-4828-9385-69797E79D996}" type="doc">
      <dgm:prSet loTypeId="urn:microsoft.com/office/officeart/2005/8/layout/hList7#2" loCatId="list" qsTypeId="urn:microsoft.com/office/officeart/2005/8/quickstyle/simple1" qsCatId="simple" csTypeId="urn:microsoft.com/office/officeart/2005/8/colors/accent1_2" csCatId="accent1" phldr="1"/>
      <dgm:spPr/>
    </dgm:pt>
    <dgm:pt modelId="{BF634115-1BA0-4DC3-94CC-EAEC6D9C413F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Cvičení a sport</a:t>
          </a:r>
          <a:endParaRPr lang="cs-CZ" b="1" dirty="0">
            <a:solidFill>
              <a:schemeClr val="bg1"/>
            </a:solidFill>
          </a:endParaRPr>
        </a:p>
      </dgm:t>
    </dgm:pt>
    <dgm:pt modelId="{652F2BEC-1455-43A7-A8D9-956C1C97136F}" type="parTrans" cxnId="{89EAF80C-410B-4C92-AF27-4041AFE7CED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770AEDD4-C1F0-4718-9BDD-F3B253E3E307}" type="sibTrans" cxnId="{89EAF80C-410B-4C92-AF27-4041AFE7CED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73CAAC40-FF4C-4E4B-9F3F-E32A3583C05D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Zdravá výživa</a:t>
          </a:r>
          <a:endParaRPr lang="cs-CZ" b="1" dirty="0">
            <a:solidFill>
              <a:schemeClr val="bg1"/>
            </a:solidFill>
          </a:endParaRPr>
        </a:p>
      </dgm:t>
    </dgm:pt>
    <dgm:pt modelId="{5F3E2E25-05D4-441C-B507-B0914072608C}" type="parTrans" cxnId="{6A73EAB2-3738-491D-9FB1-189E23DF998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7805064E-8822-4629-8FAD-E5C773404C3B}" type="sibTrans" cxnId="{6A73EAB2-3738-491D-9FB1-189E23DF9984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92999E28-EC4C-4E78-B082-413CA988B1B9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Pobyt na čerstvém vzduchu</a:t>
          </a:r>
          <a:endParaRPr lang="cs-CZ" b="1" dirty="0">
            <a:solidFill>
              <a:schemeClr val="bg1"/>
            </a:solidFill>
          </a:endParaRPr>
        </a:p>
      </dgm:t>
    </dgm:pt>
    <dgm:pt modelId="{4E0A62B2-B628-4628-AA1E-57660247724A}" type="parTrans" cxnId="{AE7CD986-024F-42F3-8A38-00D8B2B4CD66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515641FE-8B37-44C9-ABDB-9E01E43DEB5D}" type="sibTrans" cxnId="{AE7CD986-024F-42F3-8A38-00D8B2B4CD66}">
      <dgm:prSet/>
      <dgm:spPr/>
      <dgm:t>
        <a:bodyPr/>
        <a:lstStyle/>
        <a:p>
          <a:endParaRPr lang="cs-CZ" b="1">
            <a:solidFill>
              <a:schemeClr val="bg1"/>
            </a:solidFill>
          </a:endParaRPr>
        </a:p>
      </dgm:t>
    </dgm:pt>
    <dgm:pt modelId="{F8301AF1-80F2-498C-AF9A-74982718FC45}" type="pres">
      <dgm:prSet presAssocID="{71F87D33-9B3F-4828-9385-69797E79D996}" presName="Name0" presStyleCnt="0">
        <dgm:presLayoutVars>
          <dgm:dir/>
          <dgm:resizeHandles val="exact"/>
        </dgm:presLayoutVars>
      </dgm:prSet>
      <dgm:spPr/>
    </dgm:pt>
    <dgm:pt modelId="{29A04D4A-0657-40EC-BC8B-B02791B799AF}" type="pres">
      <dgm:prSet presAssocID="{71F87D33-9B3F-4828-9385-69797E79D996}" presName="fgShape" presStyleLbl="fgShp" presStyleIdx="0" presStyleCnt="1"/>
      <dgm:spPr>
        <a:noFill/>
      </dgm:spPr>
    </dgm:pt>
    <dgm:pt modelId="{C2855291-D43D-4307-BF5B-70B0A83A6AE5}" type="pres">
      <dgm:prSet presAssocID="{71F87D33-9B3F-4828-9385-69797E79D996}" presName="linComp" presStyleCnt="0"/>
      <dgm:spPr/>
    </dgm:pt>
    <dgm:pt modelId="{D68FA0FF-9724-4E13-BC56-B39390E3CA90}" type="pres">
      <dgm:prSet presAssocID="{BF634115-1BA0-4DC3-94CC-EAEC6D9C413F}" presName="compNode" presStyleCnt="0"/>
      <dgm:spPr/>
    </dgm:pt>
    <dgm:pt modelId="{1F4FA082-B7F5-4339-87C8-818C1FACBA46}" type="pres">
      <dgm:prSet presAssocID="{BF634115-1BA0-4DC3-94CC-EAEC6D9C413F}" presName="bkgdShape" presStyleLbl="node1" presStyleIdx="0" presStyleCnt="3"/>
      <dgm:spPr/>
      <dgm:t>
        <a:bodyPr/>
        <a:lstStyle/>
        <a:p>
          <a:endParaRPr lang="cs-CZ"/>
        </a:p>
      </dgm:t>
    </dgm:pt>
    <dgm:pt modelId="{55EE1F35-12EA-467D-AB09-4FB6C7AD2A86}" type="pres">
      <dgm:prSet presAssocID="{BF634115-1BA0-4DC3-94CC-EAEC6D9C413F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80D526-9F86-4E6D-ADCE-F0F486E9F4A5}" type="pres">
      <dgm:prSet presAssocID="{BF634115-1BA0-4DC3-94CC-EAEC6D9C413F}" presName="invisiNode" presStyleLbl="node1" presStyleIdx="0" presStyleCnt="3"/>
      <dgm:spPr/>
    </dgm:pt>
    <dgm:pt modelId="{3327F3D1-1D5D-4BC3-B60A-0A2D33B2B035}" type="pres">
      <dgm:prSet presAssocID="{BF634115-1BA0-4DC3-94CC-EAEC6D9C413F}" presName="imagNod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E0605D9-3804-439D-8532-F7C043EFC1C4}" type="pres">
      <dgm:prSet presAssocID="{770AEDD4-C1F0-4718-9BDD-F3B253E3E30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B11C85D-BE19-4A50-87E2-6B54DB35F89A}" type="pres">
      <dgm:prSet presAssocID="{73CAAC40-FF4C-4E4B-9F3F-E32A3583C05D}" presName="compNode" presStyleCnt="0"/>
      <dgm:spPr/>
    </dgm:pt>
    <dgm:pt modelId="{B7B68C24-656C-41C6-9F93-3539671A16E3}" type="pres">
      <dgm:prSet presAssocID="{73CAAC40-FF4C-4E4B-9F3F-E32A3583C05D}" presName="bkgdShape" presStyleLbl="node1" presStyleIdx="1" presStyleCnt="3"/>
      <dgm:spPr/>
      <dgm:t>
        <a:bodyPr/>
        <a:lstStyle/>
        <a:p>
          <a:endParaRPr lang="cs-CZ"/>
        </a:p>
      </dgm:t>
    </dgm:pt>
    <dgm:pt modelId="{4B6E8B35-0B49-4DF2-8D3A-1C88F78D2BD0}" type="pres">
      <dgm:prSet presAssocID="{73CAAC40-FF4C-4E4B-9F3F-E32A3583C05D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0E4E6-70CE-4215-BE85-19199983739C}" type="pres">
      <dgm:prSet presAssocID="{73CAAC40-FF4C-4E4B-9F3F-E32A3583C05D}" presName="invisiNode" presStyleLbl="node1" presStyleIdx="1" presStyleCnt="3"/>
      <dgm:spPr/>
    </dgm:pt>
    <dgm:pt modelId="{5DBA14DF-A102-4388-BE18-64C9B1735BAB}" type="pres">
      <dgm:prSet presAssocID="{73CAAC40-FF4C-4E4B-9F3F-E32A3583C05D}" presName="imagNode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E6C759D5-7FA8-4AEF-AA1A-F12FD651B19E}" type="pres">
      <dgm:prSet presAssocID="{7805064E-8822-4629-8FAD-E5C773404C3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CA46CFD-D310-4063-A778-0421AF1DDD9F}" type="pres">
      <dgm:prSet presAssocID="{92999E28-EC4C-4E78-B082-413CA988B1B9}" presName="compNode" presStyleCnt="0"/>
      <dgm:spPr/>
    </dgm:pt>
    <dgm:pt modelId="{7A5A75C6-4DBF-492A-A986-8A95D068C2E0}" type="pres">
      <dgm:prSet presAssocID="{92999E28-EC4C-4E78-B082-413CA988B1B9}" presName="bkgdShape" presStyleLbl="node1" presStyleIdx="2" presStyleCnt="3"/>
      <dgm:spPr/>
      <dgm:t>
        <a:bodyPr/>
        <a:lstStyle/>
        <a:p>
          <a:endParaRPr lang="cs-CZ"/>
        </a:p>
      </dgm:t>
    </dgm:pt>
    <dgm:pt modelId="{DB083F8E-2F77-4581-9F00-0823EEC1E9D4}" type="pres">
      <dgm:prSet presAssocID="{92999E28-EC4C-4E78-B082-413CA988B1B9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B7B67B-81C1-421A-9A04-407B71415F08}" type="pres">
      <dgm:prSet presAssocID="{92999E28-EC4C-4E78-B082-413CA988B1B9}" presName="invisiNode" presStyleLbl="node1" presStyleIdx="2" presStyleCnt="3"/>
      <dgm:spPr/>
    </dgm:pt>
    <dgm:pt modelId="{BDCDEBEC-C456-44CE-9171-7A8890DB35ED}" type="pres">
      <dgm:prSet presAssocID="{92999E28-EC4C-4E78-B082-413CA988B1B9}" presName="imagNod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C4D40F75-08E0-4BF2-AA5E-1F5C9EDF7E3F}" type="presOf" srcId="{92999E28-EC4C-4E78-B082-413CA988B1B9}" destId="{7A5A75C6-4DBF-492A-A986-8A95D068C2E0}" srcOrd="0" destOrd="0" presId="urn:microsoft.com/office/officeart/2005/8/layout/hList7#2"/>
    <dgm:cxn modelId="{441E8312-F701-4575-82F3-DD23FE33FAB0}" type="presOf" srcId="{73CAAC40-FF4C-4E4B-9F3F-E32A3583C05D}" destId="{B7B68C24-656C-41C6-9F93-3539671A16E3}" srcOrd="0" destOrd="0" presId="urn:microsoft.com/office/officeart/2005/8/layout/hList7#2"/>
    <dgm:cxn modelId="{813D2905-8496-4BFB-AC2F-341D4F338237}" type="presOf" srcId="{BF634115-1BA0-4DC3-94CC-EAEC6D9C413F}" destId="{55EE1F35-12EA-467D-AB09-4FB6C7AD2A86}" srcOrd="1" destOrd="0" presId="urn:microsoft.com/office/officeart/2005/8/layout/hList7#2"/>
    <dgm:cxn modelId="{BE13E85A-FF2F-40CF-BF77-0137B6B93071}" type="presOf" srcId="{92999E28-EC4C-4E78-B082-413CA988B1B9}" destId="{DB083F8E-2F77-4581-9F00-0823EEC1E9D4}" srcOrd="1" destOrd="0" presId="urn:microsoft.com/office/officeart/2005/8/layout/hList7#2"/>
    <dgm:cxn modelId="{6A73EAB2-3738-491D-9FB1-189E23DF9984}" srcId="{71F87D33-9B3F-4828-9385-69797E79D996}" destId="{73CAAC40-FF4C-4E4B-9F3F-E32A3583C05D}" srcOrd="1" destOrd="0" parTransId="{5F3E2E25-05D4-441C-B507-B0914072608C}" sibTransId="{7805064E-8822-4629-8FAD-E5C773404C3B}"/>
    <dgm:cxn modelId="{38CA6A53-3758-4929-ABA5-63711F0C2C38}" type="presOf" srcId="{71F87D33-9B3F-4828-9385-69797E79D996}" destId="{F8301AF1-80F2-498C-AF9A-74982718FC45}" srcOrd="0" destOrd="0" presId="urn:microsoft.com/office/officeart/2005/8/layout/hList7#2"/>
    <dgm:cxn modelId="{D676BD29-B05F-488A-B72E-5E58DECE0224}" type="presOf" srcId="{73CAAC40-FF4C-4E4B-9F3F-E32A3583C05D}" destId="{4B6E8B35-0B49-4DF2-8D3A-1C88F78D2BD0}" srcOrd="1" destOrd="0" presId="urn:microsoft.com/office/officeart/2005/8/layout/hList7#2"/>
    <dgm:cxn modelId="{AE7CD986-024F-42F3-8A38-00D8B2B4CD66}" srcId="{71F87D33-9B3F-4828-9385-69797E79D996}" destId="{92999E28-EC4C-4E78-B082-413CA988B1B9}" srcOrd="2" destOrd="0" parTransId="{4E0A62B2-B628-4628-AA1E-57660247724A}" sibTransId="{515641FE-8B37-44C9-ABDB-9E01E43DEB5D}"/>
    <dgm:cxn modelId="{40917110-82C0-4D95-BCA3-598F9B2F6AE0}" type="presOf" srcId="{770AEDD4-C1F0-4718-9BDD-F3B253E3E307}" destId="{FE0605D9-3804-439D-8532-F7C043EFC1C4}" srcOrd="0" destOrd="0" presId="urn:microsoft.com/office/officeart/2005/8/layout/hList7#2"/>
    <dgm:cxn modelId="{B20482EE-9550-49EF-AC48-1FA1F2257743}" type="presOf" srcId="{7805064E-8822-4629-8FAD-E5C773404C3B}" destId="{E6C759D5-7FA8-4AEF-AA1A-F12FD651B19E}" srcOrd="0" destOrd="0" presId="urn:microsoft.com/office/officeart/2005/8/layout/hList7#2"/>
    <dgm:cxn modelId="{239EF64D-B34F-45A1-A62C-C43C21596718}" type="presOf" srcId="{BF634115-1BA0-4DC3-94CC-EAEC6D9C413F}" destId="{1F4FA082-B7F5-4339-87C8-818C1FACBA46}" srcOrd="0" destOrd="0" presId="urn:microsoft.com/office/officeart/2005/8/layout/hList7#2"/>
    <dgm:cxn modelId="{89EAF80C-410B-4C92-AF27-4041AFE7CED4}" srcId="{71F87D33-9B3F-4828-9385-69797E79D996}" destId="{BF634115-1BA0-4DC3-94CC-EAEC6D9C413F}" srcOrd="0" destOrd="0" parTransId="{652F2BEC-1455-43A7-A8D9-956C1C97136F}" sibTransId="{770AEDD4-C1F0-4718-9BDD-F3B253E3E307}"/>
    <dgm:cxn modelId="{9B0CF0AB-0B8A-4F53-B9AF-0F67E8D75B5A}" type="presParOf" srcId="{F8301AF1-80F2-498C-AF9A-74982718FC45}" destId="{29A04D4A-0657-40EC-BC8B-B02791B799AF}" srcOrd="0" destOrd="0" presId="urn:microsoft.com/office/officeart/2005/8/layout/hList7#2"/>
    <dgm:cxn modelId="{0D2C3808-376F-443A-902E-910514DEC98F}" type="presParOf" srcId="{F8301AF1-80F2-498C-AF9A-74982718FC45}" destId="{C2855291-D43D-4307-BF5B-70B0A83A6AE5}" srcOrd="1" destOrd="0" presId="urn:microsoft.com/office/officeart/2005/8/layout/hList7#2"/>
    <dgm:cxn modelId="{F4CA0A1E-37C3-4A88-B05E-739190066666}" type="presParOf" srcId="{C2855291-D43D-4307-BF5B-70B0A83A6AE5}" destId="{D68FA0FF-9724-4E13-BC56-B39390E3CA90}" srcOrd="0" destOrd="0" presId="urn:microsoft.com/office/officeart/2005/8/layout/hList7#2"/>
    <dgm:cxn modelId="{AF4FD122-61E0-4867-80EC-7E3584179C98}" type="presParOf" srcId="{D68FA0FF-9724-4E13-BC56-B39390E3CA90}" destId="{1F4FA082-B7F5-4339-87C8-818C1FACBA46}" srcOrd="0" destOrd="0" presId="urn:microsoft.com/office/officeart/2005/8/layout/hList7#2"/>
    <dgm:cxn modelId="{28977227-0A20-422B-8C64-CD5CB12F4E59}" type="presParOf" srcId="{D68FA0FF-9724-4E13-BC56-B39390E3CA90}" destId="{55EE1F35-12EA-467D-AB09-4FB6C7AD2A86}" srcOrd="1" destOrd="0" presId="urn:microsoft.com/office/officeart/2005/8/layout/hList7#2"/>
    <dgm:cxn modelId="{231EDACE-6CAB-410E-A121-16CBD8945D3D}" type="presParOf" srcId="{D68FA0FF-9724-4E13-BC56-B39390E3CA90}" destId="{2C80D526-9F86-4E6D-ADCE-F0F486E9F4A5}" srcOrd="2" destOrd="0" presId="urn:microsoft.com/office/officeart/2005/8/layout/hList7#2"/>
    <dgm:cxn modelId="{F5D4DF4E-66F1-424F-B058-6F2C8C378DAA}" type="presParOf" srcId="{D68FA0FF-9724-4E13-BC56-B39390E3CA90}" destId="{3327F3D1-1D5D-4BC3-B60A-0A2D33B2B035}" srcOrd="3" destOrd="0" presId="urn:microsoft.com/office/officeart/2005/8/layout/hList7#2"/>
    <dgm:cxn modelId="{B3F1D45C-A700-4965-A59E-DDFC1878CB18}" type="presParOf" srcId="{C2855291-D43D-4307-BF5B-70B0A83A6AE5}" destId="{FE0605D9-3804-439D-8532-F7C043EFC1C4}" srcOrd="1" destOrd="0" presId="urn:microsoft.com/office/officeart/2005/8/layout/hList7#2"/>
    <dgm:cxn modelId="{3B3D908C-C320-4118-84C4-62DE43DC0FE9}" type="presParOf" srcId="{C2855291-D43D-4307-BF5B-70B0A83A6AE5}" destId="{AB11C85D-BE19-4A50-87E2-6B54DB35F89A}" srcOrd="2" destOrd="0" presId="urn:microsoft.com/office/officeart/2005/8/layout/hList7#2"/>
    <dgm:cxn modelId="{BE5398F3-AA81-49F0-AD6A-7B5FFCD204E3}" type="presParOf" srcId="{AB11C85D-BE19-4A50-87E2-6B54DB35F89A}" destId="{B7B68C24-656C-41C6-9F93-3539671A16E3}" srcOrd="0" destOrd="0" presId="urn:microsoft.com/office/officeart/2005/8/layout/hList7#2"/>
    <dgm:cxn modelId="{2A330A15-D12B-41F2-9C61-5A6D73BB58FB}" type="presParOf" srcId="{AB11C85D-BE19-4A50-87E2-6B54DB35F89A}" destId="{4B6E8B35-0B49-4DF2-8D3A-1C88F78D2BD0}" srcOrd="1" destOrd="0" presId="urn:microsoft.com/office/officeart/2005/8/layout/hList7#2"/>
    <dgm:cxn modelId="{C35FDCE5-2966-49DC-8AF6-BBCA6866CBD7}" type="presParOf" srcId="{AB11C85D-BE19-4A50-87E2-6B54DB35F89A}" destId="{A800E4E6-70CE-4215-BE85-19199983739C}" srcOrd="2" destOrd="0" presId="urn:microsoft.com/office/officeart/2005/8/layout/hList7#2"/>
    <dgm:cxn modelId="{9E682C9F-7501-4626-AC73-8716F3F2FE77}" type="presParOf" srcId="{AB11C85D-BE19-4A50-87E2-6B54DB35F89A}" destId="{5DBA14DF-A102-4388-BE18-64C9B1735BAB}" srcOrd="3" destOrd="0" presId="urn:microsoft.com/office/officeart/2005/8/layout/hList7#2"/>
    <dgm:cxn modelId="{8775B840-8461-40EC-882C-C83C934F7810}" type="presParOf" srcId="{C2855291-D43D-4307-BF5B-70B0A83A6AE5}" destId="{E6C759D5-7FA8-4AEF-AA1A-F12FD651B19E}" srcOrd="3" destOrd="0" presId="urn:microsoft.com/office/officeart/2005/8/layout/hList7#2"/>
    <dgm:cxn modelId="{5F19504A-F361-46C6-B8C5-128A2B7D4179}" type="presParOf" srcId="{C2855291-D43D-4307-BF5B-70B0A83A6AE5}" destId="{7CA46CFD-D310-4063-A778-0421AF1DDD9F}" srcOrd="4" destOrd="0" presId="urn:microsoft.com/office/officeart/2005/8/layout/hList7#2"/>
    <dgm:cxn modelId="{E0EDDD7F-0095-4FC8-ABF0-3A6AD14F01F7}" type="presParOf" srcId="{7CA46CFD-D310-4063-A778-0421AF1DDD9F}" destId="{7A5A75C6-4DBF-492A-A986-8A95D068C2E0}" srcOrd="0" destOrd="0" presId="urn:microsoft.com/office/officeart/2005/8/layout/hList7#2"/>
    <dgm:cxn modelId="{AB7C5817-C9D5-47AA-ADE4-E97A7D54F5B9}" type="presParOf" srcId="{7CA46CFD-D310-4063-A778-0421AF1DDD9F}" destId="{DB083F8E-2F77-4581-9F00-0823EEC1E9D4}" srcOrd="1" destOrd="0" presId="urn:microsoft.com/office/officeart/2005/8/layout/hList7#2"/>
    <dgm:cxn modelId="{D8A9D4F6-F6EC-4209-B67E-A336DC2504E2}" type="presParOf" srcId="{7CA46CFD-D310-4063-A778-0421AF1DDD9F}" destId="{C6B7B67B-81C1-421A-9A04-407B71415F08}" srcOrd="2" destOrd="0" presId="urn:microsoft.com/office/officeart/2005/8/layout/hList7#2"/>
    <dgm:cxn modelId="{019E9CE4-C623-408F-9159-587937E24313}" type="presParOf" srcId="{7CA46CFD-D310-4063-A778-0421AF1DDD9F}" destId="{BDCDEBEC-C456-44CE-9171-7A8890DB35ED}" srcOrd="3" destOrd="0" presId="urn:microsoft.com/office/officeart/2005/8/layout/hList7#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D35343-2B8E-47DC-8F7E-1B1CF5A48CA2}">
      <dsp:nvSpPr>
        <dsp:cNvPr id="0" name=""/>
        <dsp:cNvSpPr/>
      </dsp:nvSpPr>
      <dsp:spPr>
        <a:xfrm>
          <a:off x="3423540" y="3743645"/>
          <a:ext cx="2207162" cy="1647600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0D822-3BCB-4432-856D-63531DCA58EE}">
      <dsp:nvSpPr>
        <dsp:cNvPr id="0" name=""/>
        <dsp:cNvSpPr/>
      </dsp:nvSpPr>
      <dsp:spPr>
        <a:xfrm>
          <a:off x="3423540" y="5400232"/>
          <a:ext cx="2207162" cy="7084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0" rIns="60960" bIns="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hmat</a:t>
          </a:r>
          <a:endParaRPr lang="cs-CZ" sz="4800" kern="1200" dirty="0"/>
        </a:p>
      </dsp:txBody>
      <dsp:txXfrm>
        <a:off x="3423540" y="5400232"/>
        <a:ext cx="1554339" cy="708468"/>
      </dsp:txXfrm>
    </dsp:sp>
    <dsp:sp modelId="{DE4E8DA4-D06F-4A42-9E06-17F93C990714}">
      <dsp:nvSpPr>
        <dsp:cNvPr id="0" name=""/>
        <dsp:cNvSpPr/>
      </dsp:nvSpPr>
      <dsp:spPr>
        <a:xfrm>
          <a:off x="5040316" y="5336188"/>
          <a:ext cx="772506" cy="77250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13DDE-1954-43AD-A2E3-7E2A8A9B3626}">
      <dsp:nvSpPr>
        <dsp:cNvPr id="0" name=""/>
        <dsp:cNvSpPr/>
      </dsp:nvSpPr>
      <dsp:spPr>
        <a:xfrm>
          <a:off x="362876" y="131787"/>
          <a:ext cx="2207162" cy="2172476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35B34-396C-4D74-8CE2-098F31B2B96E}">
      <dsp:nvSpPr>
        <dsp:cNvPr id="0" name=""/>
        <dsp:cNvSpPr/>
      </dsp:nvSpPr>
      <dsp:spPr>
        <a:xfrm>
          <a:off x="362876" y="2304258"/>
          <a:ext cx="2207162" cy="7084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0" rIns="60960" bIns="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zrak</a:t>
          </a:r>
          <a:endParaRPr lang="cs-CZ" sz="4800" kern="1200" dirty="0"/>
        </a:p>
      </dsp:txBody>
      <dsp:txXfrm>
        <a:off x="362876" y="2304258"/>
        <a:ext cx="1554339" cy="708468"/>
      </dsp:txXfrm>
    </dsp:sp>
    <dsp:sp modelId="{BA2901FD-A995-4617-B1DE-9150B330F8BD}">
      <dsp:nvSpPr>
        <dsp:cNvPr id="0" name=""/>
        <dsp:cNvSpPr/>
      </dsp:nvSpPr>
      <dsp:spPr>
        <a:xfrm>
          <a:off x="1979581" y="1996726"/>
          <a:ext cx="772506" cy="77250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8F030-DB1D-422D-A987-83F7BBC92615}">
      <dsp:nvSpPr>
        <dsp:cNvPr id="0" name=""/>
        <dsp:cNvSpPr/>
      </dsp:nvSpPr>
      <dsp:spPr>
        <a:xfrm>
          <a:off x="6492441" y="144017"/>
          <a:ext cx="2207162" cy="1647600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290F2-A336-442A-B5B0-E93A3B3D7DF4}">
      <dsp:nvSpPr>
        <dsp:cNvPr id="0" name=""/>
        <dsp:cNvSpPr/>
      </dsp:nvSpPr>
      <dsp:spPr>
        <a:xfrm>
          <a:off x="6484208" y="1781270"/>
          <a:ext cx="2207162" cy="7084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0" rIns="60960" bIns="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chuť</a:t>
          </a:r>
          <a:endParaRPr lang="cs-CZ" sz="4800" kern="1200" dirty="0"/>
        </a:p>
      </dsp:txBody>
      <dsp:txXfrm>
        <a:off x="6484208" y="1781270"/>
        <a:ext cx="1554339" cy="708468"/>
      </dsp:txXfrm>
    </dsp:sp>
    <dsp:sp modelId="{08DEA94C-AA7D-44DF-B9D4-14C276AC1D59}">
      <dsp:nvSpPr>
        <dsp:cNvPr id="0" name=""/>
        <dsp:cNvSpPr/>
      </dsp:nvSpPr>
      <dsp:spPr>
        <a:xfrm>
          <a:off x="8100988" y="1893804"/>
          <a:ext cx="772506" cy="77250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D94A3-FB85-49DF-9AC8-DF11DD5081A0}">
      <dsp:nvSpPr>
        <dsp:cNvPr id="0" name=""/>
        <dsp:cNvSpPr/>
      </dsp:nvSpPr>
      <dsp:spPr>
        <a:xfrm>
          <a:off x="288512" y="3551848"/>
          <a:ext cx="2207162" cy="1647600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484DC1-397D-4D35-8F52-C5F8A8E0E840}">
      <dsp:nvSpPr>
        <dsp:cNvPr id="0" name=""/>
        <dsp:cNvSpPr/>
      </dsp:nvSpPr>
      <dsp:spPr>
        <a:xfrm>
          <a:off x="284694" y="5216654"/>
          <a:ext cx="2207162" cy="7084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0" rIns="60960" bIns="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čich</a:t>
          </a:r>
        </a:p>
      </dsp:txBody>
      <dsp:txXfrm>
        <a:off x="284694" y="5216654"/>
        <a:ext cx="1554339" cy="708468"/>
      </dsp:txXfrm>
    </dsp:sp>
    <dsp:sp modelId="{F6E1887C-CC89-4A86-A847-E81B38B05374}">
      <dsp:nvSpPr>
        <dsp:cNvPr id="0" name=""/>
        <dsp:cNvSpPr/>
      </dsp:nvSpPr>
      <dsp:spPr>
        <a:xfrm>
          <a:off x="1643309" y="5112570"/>
          <a:ext cx="772506" cy="77250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D74E5-5F0E-4FE0-8CC4-5BCC2EFD9DD0}">
      <dsp:nvSpPr>
        <dsp:cNvPr id="0" name=""/>
        <dsp:cNvSpPr/>
      </dsp:nvSpPr>
      <dsp:spPr>
        <a:xfrm>
          <a:off x="6404371" y="2896090"/>
          <a:ext cx="2207162" cy="2746533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84AFC-42F6-4390-92B2-30FEEAC32465}">
      <dsp:nvSpPr>
        <dsp:cNvPr id="0" name=""/>
        <dsp:cNvSpPr/>
      </dsp:nvSpPr>
      <dsp:spPr>
        <a:xfrm>
          <a:off x="6405761" y="5556227"/>
          <a:ext cx="2207162" cy="7084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0" rIns="60960" bIns="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sluch</a:t>
          </a:r>
          <a:endParaRPr lang="cs-CZ" sz="4800" kern="1200" dirty="0"/>
        </a:p>
      </dsp:txBody>
      <dsp:txXfrm>
        <a:off x="6405761" y="5556227"/>
        <a:ext cx="1554339" cy="708468"/>
      </dsp:txXfrm>
    </dsp:sp>
    <dsp:sp modelId="{2917AD05-50A4-40EB-88A3-191B8A7A14FD}">
      <dsp:nvSpPr>
        <dsp:cNvPr id="0" name=""/>
        <dsp:cNvSpPr/>
      </dsp:nvSpPr>
      <dsp:spPr>
        <a:xfrm>
          <a:off x="7920878" y="5184574"/>
          <a:ext cx="772506" cy="772506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F4FA082-B7F5-4339-87C8-818C1FACBA46}">
      <dsp:nvSpPr>
        <dsp:cNvPr id="0" name=""/>
        <dsp:cNvSpPr/>
      </dsp:nvSpPr>
      <dsp:spPr>
        <a:xfrm>
          <a:off x="907" y="0"/>
          <a:ext cx="1411171" cy="440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bg1"/>
              </a:solidFill>
            </a:rPr>
            <a:t>Udržujeme čistotu svého těla</a:t>
          </a:r>
          <a:endParaRPr lang="cs-CZ" sz="1900" b="1" kern="1200" dirty="0">
            <a:solidFill>
              <a:schemeClr val="bg1"/>
            </a:solidFill>
          </a:endParaRPr>
        </a:p>
      </dsp:txBody>
      <dsp:txXfrm>
        <a:off x="907" y="1761066"/>
        <a:ext cx="1411171" cy="1761066"/>
      </dsp:txXfrm>
    </dsp:sp>
    <dsp:sp modelId="{3327F3D1-1D5D-4BC3-B60A-0A2D33B2B035}">
      <dsp:nvSpPr>
        <dsp:cNvPr id="0" name=""/>
        <dsp:cNvSpPr/>
      </dsp:nvSpPr>
      <dsp:spPr>
        <a:xfrm>
          <a:off x="43242" y="264160"/>
          <a:ext cx="1326501" cy="1466088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68C24-656C-41C6-9F93-3539671A16E3}">
      <dsp:nvSpPr>
        <dsp:cNvPr id="0" name=""/>
        <dsp:cNvSpPr/>
      </dsp:nvSpPr>
      <dsp:spPr>
        <a:xfrm>
          <a:off x="1454414" y="0"/>
          <a:ext cx="1411171" cy="440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bg1"/>
              </a:solidFill>
            </a:rPr>
            <a:t>Dostatečné množství spánku</a:t>
          </a:r>
          <a:endParaRPr lang="cs-CZ" sz="1900" b="1" kern="1200" dirty="0">
            <a:solidFill>
              <a:schemeClr val="bg1"/>
            </a:solidFill>
          </a:endParaRPr>
        </a:p>
      </dsp:txBody>
      <dsp:txXfrm>
        <a:off x="1454414" y="1761066"/>
        <a:ext cx="1411171" cy="1761066"/>
      </dsp:txXfrm>
    </dsp:sp>
    <dsp:sp modelId="{5DBA14DF-A102-4388-BE18-64C9B1735BAB}">
      <dsp:nvSpPr>
        <dsp:cNvPr id="0" name=""/>
        <dsp:cNvSpPr/>
      </dsp:nvSpPr>
      <dsp:spPr>
        <a:xfrm>
          <a:off x="1496749" y="264160"/>
          <a:ext cx="1326501" cy="1466088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A75C6-4DBF-492A-A986-8A95D068C2E0}">
      <dsp:nvSpPr>
        <dsp:cNvPr id="0" name=""/>
        <dsp:cNvSpPr/>
      </dsp:nvSpPr>
      <dsp:spPr>
        <a:xfrm>
          <a:off x="2907921" y="0"/>
          <a:ext cx="1411171" cy="440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bg1"/>
              </a:solidFill>
            </a:rPr>
            <a:t>Pravidelné lékařské prohlídky</a:t>
          </a:r>
          <a:endParaRPr lang="cs-CZ" sz="1900" b="1" kern="1200" dirty="0">
            <a:solidFill>
              <a:schemeClr val="bg1"/>
            </a:solidFill>
          </a:endParaRPr>
        </a:p>
      </dsp:txBody>
      <dsp:txXfrm>
        <a:off x="2907921" y="1761066"/>
        <a:ext cx="1411171" cy="1761066"/>
      </dsp:txXfrm>
    </dsp:sp>
    <dsp:sp modelId="{BDCDEBEC-C456-44CE-9171-7A8890DB35ED}">
      <dsp:nvSpPr>
        <dsp:cNvPr id="0" name=""/>
        <dsp:cNvSpPr/>
      </dsp:nvSpPr>
      <dsp:spPr>
        <a:xfrm>
          <a:off x="2950256" y="264160"/>
          <a:ext cx="1326501" cy="1466088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A04D4A-0657-40EC-BC8B-B02791B799AF}">
      <dsp:nvSpPr>
        <dsp:cNvPr id="0" name=""/>
        <dsp:cNvSpPr/>
      </dsp:nvSpPr>
      <dsp:spPr>
        <a:xfrm>
          <a:off x="172799" y="3522133"/>
          <a:ext cx="3974400" cy="660400"/>
        </a:xfrm>
        <a:prstGeom prst="leftRightArrow">
          <a:avLst/>
        </a:prstGeom>
        <a:noFill/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F4FA082-B7F5-4339-87C8-818C1FACBA46}">
      <dsp:nvSpPr>
        <dsp:cNvPr id="0" name=""/>
        <dsp:cNvSpPr/>
      </dsp:nvSpPr>
      <dsp:spPr>
        <a:xfrm>
          <a:off x="907" y="0"/>
          <a:ext cx="1411171" cy="440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bg1"/>
              </a:solidFill>
            </a:rPr>
            <a:t>Cvičení a sport</a:t>
          </a:r>
          <a:endParaRPr lang="cs-CZ" sz="2200" b="1" kern="1200" dirty="0">
            <a:solidFill>
              <a:schemeClr val="bg1"/>
            </a:solidFill>
          </a:endParaRPr>
        </a:p>
      </dsp:txBody>
      <dsp:txXfrm>
        <a:off x="907" y="1761066"/>
        <a:ext cx="1411171" cy="1761066"/>
      </dsp:txXfrm>
    </dsp:sp>
    <dsp:sp modelId="{3327F3D1-1D5D-4BC3-B60A-0A2D33B2B035}">
      <dsp:nvSpPr>
        <dsp:cNvPr id="0" name=""/>
        <dsp:cNvSpPr/>
      </dsp:nvSpPr>
      <dsp:spPr>
        <a:xfrm>
          <a:off x="43242" y="264160"/>
          <a:ext cx="1326501" cy="1466088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68C24-656C-41C6-9F93-3539671A16E3}">
      <dsp:nvSpPr>
        <dsp:cNvPr id="0" name=""/>
        <dsp:cNvSpPr/>
      </dsp:nvSpPr>
      <dsp:spPr>
        <a:xfrm>
          <a:off x="1454414" y="0"/>
          <a:ext cx="1411171" cy="440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bg1"/>
              </a:solidFill>
            </a:rPr>
            <a:t>Zdravá výživa</a:t>
          </a:r>
          <a:endParaRPr lang="cs-CZ" sz="2200" b="1" kern="1200" dirty="0">
            <a:solidFill>
              <a:schemeClr val="bg1"/>
            </a:solidFill>
          </a:endParaRPr>
        </a:p>
      </dsp:txBody>
      <dsp:txXfrm>
        <a:off x="1454414" y="1761066"/>
        <a:ext cx="1411171" cy="1761066"/>
      </dsp:txXfrm>
    </dsp:sp>
    <dsp:sp modelId="{5DBA14DF-A102-4388-BE18-64C9B1735BAB}">
      <dsp:nvSpPr>
        <dsp:cNvPr id="0" name=""/>
        <dsp:cNvSpPr/>
      </dsp:nvSpPr>
      <dsp:spPr>
        <a:xfrm>
          <a:off x="1496749" y="264160"/>
          <a:ext cx="1326501" cy="1466088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5A75C6-4DBF-492A-A986-8A95D068C2E0}">
      <dsp:nvSpPr>
        <dsp:cNvPr id="0" name=""/>
        <dsp:cNvSpPr/>
      </dsp:nvSpPr>
      <dsp:spPr>
        <a:xfrm>
          <a:off x="2907921" y="0"/>
          <a:ext cx="1411171" cy="440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bg1"/>
              </a:solidFill>
            </a:rPr>
            <a:t>Pobyt na čerstvém vzduchu</a:t>
          </a:r>
          <a:endParaRPr lang="cs-CZ" sz="2200" b="1" kern="1200" dirty="0">
            <a:solidFill>
              <a:schemeClr val="bg1"/>
            </a:solidFill>
          </a:endParaRPr>
        </a:p>
      </dsp:txBody>
      <dsp:txXfrm>
        <a:off x="2907921" y="1761066"/>
        <a:ext cx="1411171" cy="1761066"/>
      </dsp:txXfrm>
    </dsp:sp>
    <dsp:sp modelId="{BDCDEBEC-C456-44CE-9171-7A8890DB35ED}">
      <dsp:nvSpPr>
        <dsp:cNvPr id="0" name=""/>
        <dsp:cNvSpPr/>
      </dsp:nvSpPr>
      <dsp:spPr>
        <a:xfrm>
          <a:off x="2950256" y="264160"/>
          <a:ext cx="1326501" cy="1466088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A04D4A-0657-40EC-BC8B-B02791B799AF}">
      <dsp:nvSpPr>
        <dsp:cNvPr id="0" name=""/>
        <dsp:cNvSpPr/>
      </dsp:nvSpPr>
      <dsp:spPr>
        <a:xfrm>
          <a:off x="172799" y="3522133"/>
          <a:ext cx="3974400" cy="660400"/>
        </a:xfrm>
        <a:prstGeom prst="leftRightArrow">
          <a:avLst/>
        </a:prstGeom>
        <a:noFill/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#2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2950" y="2130435"/>
            <a:ext cx="84201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77EC4-8188-4903-9718-56C5B511AFEE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00106-A57D-4ADC-BB04-14F937C54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F1027-D8D9-448C-AB3F-AF209A15EC98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2E1A7-3BA9-4FCF-8AB2-208F38227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2506" y="4406903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82506" y="2906720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3DA63-759B-45DA-8C2B-D938655CFFC3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1E3B0-0568-4D29-A88B-43EECAEEC5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95300" y="1600203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35550" y="1600203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7B344-D268-41A9-8D2C-B9FAA4E5121B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65A67-C54D-407F-90AC-049864EB1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95302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5302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32112" y="1535113"/>
            <a:ext cx="437859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32112" y="2174875"/>
            <a:ext cx="437859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ED092-C3E5-4071-BFCA-9EF235D80538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B88B1-FA5F-417C-B5DD-EBFD8BE52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D40EA-2391-46E7-B34E-787A317817D9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59865-F4AD-4044-8380-8FD0DB7E9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E5AC1-4664-473D-BB8A-37DEF8B51577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CB4C0-77C4-44D8-80D4-2B83DBD77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302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72973" y="273059"/>
            <a:ext cx="5537728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5302" y="1435103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8CE7D-4D35-43DD-80B7-06F9E5ADD4D8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9C88B-A8CC-4010-B73D-816247FBE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E3EBB-0126-4D9C-8577-6E04A856268F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65D3C-03D7-4315-8C2D-A68D88D9F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29378-387C-46D4-A69D-EC8A60696FAC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7BD67-867F-4574-A3ED-2612C9563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81850" y="274646"/>
            <a:ext cx="222885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95300" y="274646"/>
            <a:ext cx="652145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B9B49-B440-4E4D-9A38-CD29539D2DB6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49CB4-FF28-46CC-8A33-8718E3B26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95300" y="274638"/>
            <a:ext cx="8915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95300" y="1600200"/>
            <a:ext cx="8915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95300" y="6356350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EDD14F-DB4B-4DD5-AC69-FBD4246291DA}" type="datetimeFigureOut">
              <a:rPr lang="cs-CZ"/>
              <a:pPr>
                <a:defRPr/>
              </a:pPr>
              <a:t>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384550" y="6356350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099300" y="6356350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5E224E-89F6-4D5C-BE7B-A372EC5FB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41231" y="1166887"/>
            <a:ext cx="8420100" cy="1470025"/>
          </a:xfrm>
        </p:spPr>
        <p:txBody>
          <a:bodyPr/>
          <a:lstStyle/>
          <a:p>
            <a:r>
              <a:rPr lang="cs-CZ" sz="7200" b="1" dirty="0" smtClean="0"/>
              <a:t>ČLOVĚK</a:t>
            </a:r>
            <a:br>
              <a:rPr lang="cs-CZ" sz="7200" b="1" dirty="0" smtClean="0"/>
            </a:br>
            <a:r>
              <a:rPr lang="cs-CZ" sz="7200" b="1" dirty="0" smtClean="0"/>
              <a:t>LIDSKÉ TĚLO</a:t>
            </a:r>
            <a:endParaRPr lang="cs-CZ" sz="72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62120" y="5373688"/>
            <a:ext cx="8736542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96012" y="4581525"/>
            <a:ext cx="7800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VY_32_INOVACE_II-C-06</a:t>
            </a:r>
            <a:endParaRPr lang="cs-CZ" sz="2400" b="1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0" y="188913"/>
            <a:ext cx="9906000" cy="792162"/>
          </a:xfrm>
        </p:spPr>
        <p:txBody>
          <a:bodyPr/>
          <a:lstStyle/>
          <a:p>
            <a:pPr eaLnBrk="1" hangingPunct="1"/>
            <a:r>
              <a:rPr lang="cs-CZ" b="1" smtClean="0"/>
              <a:t>ČLOVĚK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981075"/>
            <a:ext cx="9906000" cy="5762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LIDSKÉ TĚLO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2052" name="TextovéPole 8"/>
          <p:cNvSpPr txBox="1">
            <a:spLocks noChangeArrowheads="1"/>
          </p:cNvSpPr>
          <p:nvPr/>
        </p:nvSpPr>
        <p:spPr bwMode="auto">
          <a:xfrm>
            <a:off x="282575" y="1773238"/>
            <a:ext cx="2492375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Znaky života člověka</a:t>
            </a: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Růst a vývoj</a:t>
            </a: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Stavba těla</a:t>
            </a: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Kostra</a:t>
            </a: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Svaly</a:t>
            </a: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Vnitřní </a:t>
            </a:r>
            <a:r>
              <a:rPr lang="cs-CZ" b="1" dirty="0" smtClean="0">
                <a:latin typeface="Calibri" pitchFamily="34" charset="0"/>
              </a:rPr>
              <a:t>orgány</a:t>
            </a: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Smysly</a:t>
            </a:r>
          </a:p>
          <a:p>
            <a:pPr marL="342900" indent="-342900">
              <a:buFontTx/>
              <a:buAutoNum type="arabicPeriod"/>
            </a:pPr>
            <a:endParaRPr lang="cs-CZ" b="1" dirty="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 dirty="0">
                <a:latin typeface="Calibri" pitchFamily="34" charset="0"/>
              </a:rPr>
              <a:t>Péče o zdraví</a:t>
            </a:r>
          </a:p>
        </p:txBody>
      </p:sp>
      <p:pic>
        <p:nvPicPr>
          <p:cNvPr id="8" name="Obrázek 7" descr="lidské tělo 1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53000" y="1700808"/>
            <a:ext cx="3600000" cy="4835621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Znaky života člověka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560388" y="1916113"/>
            <a:ext cx="2700337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Dýchá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Přijímá potravu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Roste a vyvíjí se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Pohybuje se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Rozmnožuje se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Potřebuje odpočinek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latin typeface="Calibri" pitchFamily="34" charset="0"/>
              </a:rPr>
              <a:t>Vylučuje škodlivé látky</a:t>
            </a:r>
          </a:p>
          <a:p>
            <a:pPr marL="342900" indent="-342900">
              <a:buFontTx/>
              <a:buAutoNum type="arabicPeriod"/>
            </a:pPr>
            <a:endParaRPr lang="cs-CZ" b="1">
              <a:latin typeface="Calibri" pitchFamily="34" charset="0"/>
            </a:endParaRPr>
          </a:p>
        </p:txBody>
      </p:sp>
      <p:pic>
        <p:nvPicPr>
          <p:cNvPr id="8" name="Obrázek 7" descr="bublifuk 1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56856" y="1844819"/>
            <a:ext cx="2160000" cy="14715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ázek 8" descr="kolo 1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28864" y="3985279"/>
            <a:ext cx="1980000" cy="192277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Obrázek 9" descr="spánek1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13040" y="3140968"/>
            <a:ext cx="2520000" cy="1685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2" name="Obrázek 11" descr="krmení dětí.jpg"/>
          <p:cNvPicPr>
            <a:picLocks noChangeAspect="1"/>
          </p:cNvPicPr>
          <p:nvPr/>
        </p:nvPicPr>
        <p:blipFill>
          <a:blip r:embed="rId5" cstate="print"/>
          <a:srcRect l="4000" r="3989"/>
          <a:stretch>
            <a:fillRect/>
          </a:stretch>
        </p:blipFill>
        <p:spPr>
          <a:xfrm>
            <a:off x="7257256" y="4725144"/>
            <a:ext cx="1836000" cy="14965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3" name="Obrázek 12" descr="nočník 22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53200" y="1221878"/>
            <a:ext cx="1800000" cy="18470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b="1" dirty="0" smtClean="0">
                <a:latin typeface="Arial" charset="0"/>
                <a:cs typeface="Arial" charset="0"/>
              </a:rPr>
              <a:t>Růst a vývoj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344488" y="1341438"/>
            <a:ext cx="9066212" cy="647700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dirty="0" smtClean="0">
                <a:latin typeface="Arial" charset="0"/>
                <a:cs typeface="Arial" charset="0"/>
              </a:rPr>
              <a:t>období lidského života od narození až po smrt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0471" y="2276872"/>
            <a:ext cx="3240360" cy="4176464"/>
          </a:xfrm>
          <a:prstGeom prst="rect">
            <a:avLst/>
          </a:prstGeom>
          <a:noFill/>
        </p:spPr>
        <p:txBody>
          <a:bodyPr>
            <a:prstTxWarp prst="textFadeUp">
              <a:avLst/>
            </a:prstTxWarp>
            <a:spAutoFit/>
          </a:bodyPr>
          <a:lstStyle/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Novorozenec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Kojenec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Batole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Předškolák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Školák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Dospívající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Dospělý</a:t>
            </a:r>
          </a:p>
          <a:p>
            <a:pPr marL="342900" indent="-3429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600" dirty="0">
                <a:latin typeface="+mn-lt"/>
                <a:cs typeface="+mn-cs"/>
              </a:rPr>
              <a:t> Starý člověk</a:t>
            </a:r>
            <a:endParaRPr lang="cs-CZ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4102" name="Obrázek 14" descr="novorozenec 1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40113" y="2349500"/>
            <a:ext cx="1800225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Obrázek 15" descr="kojenec_flaska 11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40113" y="3500438"/>
            <a:ext cx="180022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Obrázek 16" descr="batole 11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40113" y="4813300"/>
            <a:ext cx="1800225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Obrázek 17" descr="předškoláci 111.jpg"/>
          <p:cNvPicPr>
            <a:picLocks noChangeAspect="1"/>
          </p:cNvPicPr>
          <p:nvPr/>
        </p:nvPicPr>
        <p:blipFill>
          <a:blip r:embed="rId5" cstate="print">
            <a:lum contrast="-10000"/>
          </a:blip>
          <a:srcRect/>
          <a:stretch>
            <a:fillRect/>
          </a:stretch>
        </p:blipFill>
        <p:spPr bwMode="auto">
          <a:xfrm>
            <a:off x="5457825" y="2349500"/>
            <a:ext cx="1798638" cy="10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Obrázek 19" descr="dospívající 11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16825" y="2349500"/>
            <a:ext cx="1800225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Obrázek 20" descr="dospělý 111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16825" y="3865563"/>
            <a:ext cx="1800225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Obrázek 25" descr="duchodci 111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16825" y="5300663"/>
            <a:ext cx="1800225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školák 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817096" y="3501008"/>
            <a:ext cx="1044000" cy="261346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spect="1"/>
          </p:cNvSpPr>
          <p:nvPr/>
        </p:nvSpPr>
        <p:spPr>
          <a:xfrm>
            <a:off x="1749425" y="115888"/>
            <a:ext cx="6407150" cy="1016000"/>
          </a:xfrm>
          <a:prstGeom prst="rect">
            <a:avLst/>
          </a:prstGeom>
          <a:noFill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6000" b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6" t="3286" r="2977" b="44441"/>
          <a:stretch/>
        </p:blipFill>
        <p:spPr>
          <a:xfrm>
            <a:off x="1540638" y="1166812"/>
            <a:ext cx="6824725" cy="5365075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ostra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99892" y="116632"/>
            <a:ext cx="5677644" cy="6582776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6147" name="TextovéPole 6"/>
          <p:cNvSpPr txBox="1">
            <a:spLocks noChangeArrowheads="1"/>
          </p:cNvSpPr>
          <p:nvPr/>
        </p:nvSpPr>
        <p:spPr bwMode="auto">
          <a:xfrm>
            <a:off x="344488" y="2557463"/>
            <a:ext cx="35290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/>
              <a:t> tvoří oporu lidského těla</a:t>
            </a:r>
          </a:p>
          <a:p>
            <a:pPr>
              <a:buFont typeface="Wingdings" pitchFamily="2" charset="2"/>
              <a:buChar char="Ø"/>
            </a:pPr>
            <a:endParaRPr lang="cs-CZ" sz="2000" b="1"/>
          </a:p>
          <a:p>
            <a:pPr>
              <a:buFont typeface="Wingdings" pitchFamily="2" charset="2"/>
              <a:buChar char="Ø"/>
            </a:pPr>
            <a:r>
              <a:rPr lang="cs-CZ" sz="2000" b="1"/>
              <a:t> chrání vnitřní orgány</a:t>
            </a:r>
          </a:p>
        </p:txBody>
      </p:sp>
      <p:sp>
        <p:nvSpPr>
          <p:cNvPr id="6148" name="Nadpis 4"/>
          <p:cNvSpPr>
            <a:spLocks noGrp="1"/>
          </p:cNvSpPr>
          <p:nvPr>
            <p:ph type="title"/>
          </p:nvPr>
        </p:nvSpPr>
        <p:spPr>
          <a:xfrm>
            <a:off x="350838" y="557213"/>
            <a:ext cx="3522662" cy="1143000"/>
          </a:xfrm>
        </p:spPr>
        <p:txBody>
          <a:bodyPr/>
          <a:lstStyle/>
          <a:p>
            <a:r>
              <a:rPr lang="cs-CZ" sz="5400" b="1" smtClean="0"/>
              <a:t>KOSTRA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Svaly</a:t>
            </a:r>
          </a:p>
        </p:txBody>
      </p:sp>
      <p:sp>
        <p:nvSpPr>
          <p:cNvPr id="7171" name="TextovéPole 10"/>
          <p:cNvSpPr txBox="1">
            <a:spLocks noChangeArrowheads="1"/>
          </p:cNvSpPr>
          <p:nvPr/>
        </p:nvSpPr>
        <p:spPr bwMode="auto">
          <a:xfrm>
            <a:off x="2108200" y="1341438"/>
            <a:ext cx="568960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400" dirty="0"/>
              <a:t> 	jsou ústrojím pohybu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400" dirty="0"/>
              <a:t> 	tvoří asi polovinu naší hmotnosti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	nejsilnější je srdeční sval </a:t>
            </a:r>
            <a:endParaRPr lang="cs-CZ" sz="2400" dirty="0"/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endParaRPr lang="cs-CZ" sz="2400" dirty="0"/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endParaRPr lang="cs-CZ" sz="2400" dirty="0"/>
          </a:p>
        </p:txBody>
      </p:sp>
      <p:pic>
        <p:nvPicPr>
          <p:cNvPr id="5" name="Obrázek 4" descr="svaly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63297" y="3228623"/>
            <a:ext cx="4979406" cy="35127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5" descr="moze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8" y="333375"/>
            <a:ext cx="5400675" cy="633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Nadpis 1"/>
          <p:cNvSpPr>
            <a:spLocks noGrp="1"/>
          </p:cNvSpPr>
          <p:nvPr>
            <p:ph type="title"/>
          </p:nvPr>
        </p:nvSpPr>
        <p:spPr>
          <a:xfrm>
            <a:off x="1352550" y="836613"/>
            <a:ext cx="2736850" cy="1584325"/>
          </a:xfrm>
        </p:spPr>
        <p:txBody>
          <a:bodyPr/>
          <a:lstStyle/>
          <a:p>
            <a:pPr eaLnBrk="1" hangingPunct="1"/>
            <a:r>
              <a:rPr lang="cs-CZ" sz="5400" b="1" smtClean="0"/>
              <a:t>Vnitřní orgány</a:t>
            </a:r>
          </a:p>
        </p:txBody>
      </p:sp>
      <p:pic>
        <p:nvPicPr>
          <p:cNvPr id="8196" name="Obrázek 4" descr="Vnitrni_organ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7188" y="406400"/>
            <a:ext cx="4124325" cy="604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5400" b="1" smtClean="0"/>
              <a:t>Vnitřní orgány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95300" y="1600200"/>
            <a:ext cx="8915400" cy="47085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MOZEK </a:t>
            </a:r>
            <a:r>
              <a:rPr lang="cs-CZ" dirty="0" smtClean="0"/>
              <a:t>– řídí činnost celého těla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PLÍCE</a:t>
            </a:r>
            <a:r>
              <a:rPr lang="cs-CZ" dirty="0" smtClean="0"/>
              <a:t> – umožňují dýchání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SRDCE</a:t>
            </a:r>
            <a:r>
              <a:rPr lang="cs-CZ" dirty="0" smtClean="0"/>
              <a:t> – zabezpečuje oběh krve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ŽALUDEK </a:t>
            </a:r>
            <a:r>
              <a:rPr lang="cs-CZ" dirty="0" smtClean="0"/>
              <a:t>– zpracovává potravu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LEDVINY </a:t>
            </a:r>
            <a:r>
              <a:rPr lang="cs-CZ" dirty="0" smtClean="0"/>
              <a:t>– vylučují škodlivé látky a vodu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JÁTRA</a:t>
            </a:r>
            <a:r>
              <a:rPr lang="cs-CZ" dirty="0" smtClean="0"/>
              <a:t> – přeměňují látky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STŘEVO tenké </a:t>
            </a:r>
            <a:r>
              <a:rPr lang="cs-CZ" dirty="0" smtClean="0"/>
              <a:t>– zpracovává potravu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STŘEVO tlusté </a:t>
            </a:r>
            <a:r>
              <a:rPr lang="cs-CZ" dirty="0" smtClean="0"/>
              <a:t>– odvádí z těla nestrávené zbytky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Diagram 16"/>
          <p:cNvGraphicFramePr/>
          <p:nvPr/>
        </p:nvGraphicFramePr>
        <p:xfrm>
          <a:off x="416496" y="332656"/>
          <a:ext cx="9073008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243" name="Nadpis 1"/>
          <p:cNvSpPr>
            <a:spLocks noGrp="1"/>
          </p:cNvSpPr>
          <p:nvPr>
            <p:ph type="title"/>
          </p:nvPr>
        </p:nvSpPr>
        <p:spPr>
          <a:xfrm>
            <a:off x="3378200" y="404813"/>
            <a:ext cx="3149600" cy="923925"/>
          </a:xfrm>
          <a:solidFill>
            <a:schemeClr val="accent1"/>
          </a:solidFill>
          <a:ln w="41275" cap="flat">
            <a:solidFill>
              <a:schemeClr val="tx1"/>
            </a:solidFill>
          </a:ln>
        </p:spPr>
        <p:txBody>
          <a:bodyPr>
            <a:spAutoFit/>
          </a:bodyPr>
          <a:lstStyle/>
          <a:p>
            <a:pPr eaLnBrk="1" hangingPunct="1"/>
            <a:r>
              <a:rPr lang="cs-CZ" sz="5400" b="1" smtClean="0">
                <a:solidFill>
                  <a:schemeClr val="bg1"/>
                </a:solidFill>
              </a:rPr>
              <a:t>Smysly</a:t>
            </a:r>
          </a:p>
        </p:txBody>
      </p:sp>
      <p:sp>
        <p:nvSpPr>
          <p:cNvPr id="10244" name="TextovéPole 19"/>
          <p:cNvSpPr txBox="1">
            <a:spLocks noChangeArrowheads="1"/>
          </p:cNvSpPr>
          <p:nvPr/>
        </p:nvSpPr>
        <p:spPr bwMode="auto">
          <a:xfrm>
            <a:off x="3548063" y="1916113"/>
            <a:ext cx="3133725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000" b="1" dirty="0"/>
              <a:t> napomáhají člověku    </a:t>
            </a:r>
          </a:p>
          <a:p>
            <a:r>
              <a:rPr lang="cs-CZ" sz="2000" b="1" dirty="0"/>
              <a:t>  vnímat své okolí</a:t>
            </a:r>
          </a:p>
          <a:p>
            <a:endParaRPr lang="cs-CZ" sz="2000" b="1" dirty="0"/>
          </a:p>
          <a:p>
            <a:pPr>
              <a:buFontTx/>
              <a:buChar char="-"/>
            </a:pPr>
            <a:r>
              <a:rPr lang="cs-CZ" sz="2000" b="1" dirty="0"/>
              <a:t> jsou uloženy ve   </a:t>
            </a:r>
          </a:p>
          <a:p>
            <a:r>
              <a:rPr lang="cs-CZ" sz="2000" b="1" dirty="0"/>
              <a:t>  smyslových orgánech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95300" y="341313"/>
            <a:ext cx="8915400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C000"/>
                </a:solidFill>
              </a:rPr>
              <a:t>Péče o zdraví</a:t>
            </a:r>
          </a:p>
        </p:txBody>
      </p:sp>
      <p:graphicFrame>
        <p:nvGraphicFramePr>
          <p:cNvPr id="13" name="Diagram 12"/>
          <p:cNvGraphicFramePr/>
          <p:nvPr/>
        </p:nvGraphicFramePr>
        <p:xfrm>
          <a:off x="560512" y="1762637"/>
          <a:ext cx="4320000" cy="4402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/>
          <p:cNvGraphicFramePr/>
          <p:nvPr/>
        </p:nvGraphicFramePr>
        <p:xfrm>
          <a:off x="4953000" y="1762637"/>
          <a:ext cx="4320000" cy="4402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5300" y="476672"/>
            <a:ext cx="8915400" cy="6120680"/>
          </a:xfrm>
        </p:spPr>
        <p:txBody>
          <a:bodyPr/>
          <a:lstStyle/>
          <a:p>
            <a:pPr>
              <a:buNone/>
            </a:pPr>
            <a:r>
              <a:rPr lang="cs-CZ" sz="1400" dirty="0" smtClean="0"/>
              <a:t>Lidské tělo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spybg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&lt;http://spybg.deviantart.com/art/Human-Anatomy-Study-01-114899330&gt;.</a:t>
            </a:r>
          </a:p>
          <a:p>
            <a:pPr>
              <a:buNone/>
            </a:pPr>
            <a:r>
              <a:rPr lang="cs-CZ" sz="1400" dirty="0" smtClean="0"/>
              <a:t>Stavba těla: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wikipedia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&lt;http://en.wikipedia.org/wiki/File:HumanBodyFeaturesV1.png&gt;.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/>
              <a:t>Kostra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snehovaprincezna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&lt;http://snehovaprincezna.blog.cz/en/0803/prirodopis-kostra-cloveka&gt;.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/>
              <a:t>Svaly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smtClean="0">
                <a:solidFill>
                  <a:srgbClr val="0070C0"/>
                </a:solidFill>
              </a:rPr>
              <a:t>e-kulturistika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&lt;http://www.e-kulturistika.</a:t>
            </a:r>
            <a:r>
              <a:rPr lang="cs-CZ" sz="1400" dirty="0" err="1" smtClean="0">
                <a:solidFill>
                  <a:srgbClr val="0070C0"/>
                </a:solidFill>
              </a:rPr>
              <a:t>cz</a:t>
            </a:r>
            <a:r>
              <a:rPr lang="cs-CZ" sz="1400" dirty="0" smtClean="0">
                <a:solidFill>
                  <a:srgbClr val="0070C0"/>
                </a:solidFill>
              </a:rPr>
              <a:t>/</a:t>
            </a:r>
            <a:r>
              <a:rPr lang="cs-CZ" sz="1400" dirty="0" err="1" smtClean="0">
                <a:solidFill>
                  <a:srgbClr val="0070C0"/>
                </a:solidFill>
              </a:rPr>
              <a:t>view.php</a:t>
            </a:r>
            <a:r>
              <a:rPr lang="cs-CZ" sz="1400" dirty="0" smtClean="0">
                <a:solidFill>
                  <a:srgbClr val="0070C0"/>
                </a:solidFill>
              </a:rPr>
              <a:t>?</a:t>
            </a:r>
            <a:r>
              <a:rPr lang="cs-CZ" sz="1400" dirty="0" err="1" smtClean="0">
                <a:solidFill>
                  <a:srgbClr val="0070C0"/>
                </a:solidFill>
              </a:rPr>
              <a:t>nazevclanku</a:t>
            </a:r>
            <a:r>
              <a:rPr lang="cs-CZ" sz="1400" dirty="0" smtClean="0">
                <a:solidFill>
                  <a:srgbClr val="0070C0"/>
                </a:solidFill>
              </a:rPr>
              <a:t>=svaly-</a:t>
            </a:r>
            <a:r>
              <a:rPr lang="cs-CZ" sz="1400" dirty="0" err="1" smtClean="0">
                <a:solidFill>
                  <a:srgbClr val="0070C0"/>
                </a:solidFill>
              </a:rPr>
              <a:t>zakladni</a:t>
            </a:r>
            <a:r>
              <a:rPr lang="cs-CZ" sz="1400" dirty="0" smtClean="0">
                <a:solidFill>
                  <a:srgbClr val="0070C0"/>
                </a:solidFill>
              </a:rPr>
              <a:t>-pohyby&amp;</a:t>
            </a:r>
            <a:r>
              <a:rPr lang="cs-CZ" sz="1400" dirty="0" err="1" smtClean="0">
                <a:solidFill>
                  <a:srgbClr val="0070C0"/>
                </a:solidFill>
              </a:rPr>
              <a:t>cisloclanku</a:t>
            </a:r>
            <a:r>
              <a:rPr lang="cs-CZ" sz="1400" dirty="0" smtClean="0">
                <a:solidFill>
                  <a:srgbClr val="0070C0"/>
                </a:solidFill>
              </a:rPr>
              <a:t>=2007090003&gt;.</a:t>
            </a: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/>
              <a:t>Vnitřní orgány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adam.azet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&lt;http://adam.azet.sk/galeria/9863</a:t>
            </a:r>
            <a:r>
              <a:rPr lang="cs-CZ" sz="1400" dirty="0" smtClean="0">
                <a:solidFill>
                  <a:srgbClr val="0070C0"/>
                </a:solidFill>
              </a:rPr>
              <a:t>&gt;.</a:t>
            </a: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marta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&lt;http://www.</a:t>
            </a:r>
            <a:r>
              <a:rPr lang="cs-CZ" sz="1400" dirty="0" err="1" smtClean="0">
                <a:solidFill>
                  <a:srgbClr val="0070C0"/>
                </a:solidFill>
              </a:rPr>
              <a:t>marta</a:t>
            </a:r>
            <a:r>
              <a:rPr lang="cs-CZ" sz="1400" dirty="0" smtClean="0">
                <a:solidFill>
                  <a:srgbClr val="0070C0"/>
                </a:solidFill>
              </a:rPr>
              <a:t>-l3.wbs.cz/</a:t>
            </a:r>
            <a:r>
              <a:rPr lang="cs-CZ" sz="1400" dirty="0" err="1" smtClean="0">
                <a:solidFill>
                  <a:srgbClr val="0070C0"/>
                </a:solidFill>
              </a:rPr>
              <a:t>Tao</a:t>
            </a:r>
            <a:r>
              <a:rPr lang="cs-CZ" sz="1400" dirty="0" smtClean="0">
                <a:solidFill>
                  <a:srgbClr val="0070C0"/>
                </a:solidFill>
              </a:rPr>
              <a:t>-dechu.</a:t>
            </a:r>
            <a:r>
              <a:rPr lang="cs-CZ" sz="1400" dirty="0" err="1" smtClean="0">
                <a:solidFill>
                  <a:srgbClr val="0070C0"/>
                </a:solidFill>
              </a:rPr>
              <a:t>html</a:t>
            </a:r>
            <a:r>
              <a:rPr lang="cs-CZ" sz="1400" dirty="0" smtClean="0">
                <a:solidFill>
                  <a:srgbClr val="0070C0"/>
                </a:solidFill>
              </a:rPr>
              <a:t>?</a:t>
            </a:r>
            <a:r>
              <a:rPr lang="cs-CZ" sz="1400" dirty="0" err="1" smtClean="0">
                <a:solidFill>
                  <a:srgbClr val="0070C0"/>
                </a:solidFill>
              </a:rPr>
              <a:t>framebreaker</a:t>
            </a:r>
            <a:r>
              <a:rPr lang="cs-CZ" sz="1400" dirty="0" smtClean="0">
                <a:solidFill>
                  <a:srgbClr val="0070C0"/>
                </a:solidFill>
              </a:rPr>
              <a:t>&gt;.</a:t>
            </a:r>
          </a:p>
          <a:p>
            <a:pPr>
              <a:buNone/>
            </a:pPr>
            <a:r>
              <a:rPr lang="cs-CZ" sz="1400" dirty="0" smtClean="0"/>
              <a:t>Smysly – zrak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onlyhdwallpapers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&lt;http://onlyhdwallpapers.com/abstract/eye-agreed-blue-bombs-not-explosions-desktop-hd-wallpaper-15700</a:t>
            </a:r>
            <a:r>
              <a:rPr lang="cs-CZ" sz="1400" dirty="0" smtClean="0">
                <a:solidFill>
                  <a:srgbClr val="0070C0"/>
                </a:solidFill>
              </a:rPr>
              <a:t>/&gt;.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5300" y="620688"/>
            <a:ext cx="8915400" cy="5505475"/>
          </a:xfrm>
        </p:spPr>
        <p:txBody>
          <a:bodyPr/>
          <a:lstStyle/>
          <a:p>
            <a:pPr>
              <a:buNone/>
            </a:pPr>
            <a:r>
              <a:rPr lang="cs-CZ" sz="1400" dirty="0" smtClean="0"/>
              <a:t>Smysly – sluch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palmbeachdentist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&lt;http://blog.</a:t>
            </a:r>
            <a:r>
              <a:rPr lang="cs-CZ" sz="1400" dirty="0" err="1" smtClean="0">
                <a:solidFill>
                  <a:srgbClr val="0070C0"/>
                </a:solidFill>
              </a:rPr>
              <a:t>palmbeachdentist.com</a:t>
            </a:r>
            <a:r>
              <a:rPr lang="cs-CZ" sz="1400" dirty="0" smtClean="0">
                <a:solidFill>
                  <a:srgbClr val="0070C0"/>
                </a:solidFill>
              </a:rPr>
              <a:t>/</a:t>
            </a:r>
            <a:r>
              <a:rPr lang="cs-CZ" sz="1400" dirty="0" err="1" smtClean="0">
                <a:solidFill>
                  <a:srgbClr val="0070C0"/>
                </a:solidFill>
              </a:rPr>
              <a:t>wp</a:t>
            </a:r>
            <a:r>
              <a:rPr lang="cs-CZ" sz="1400" dirty="0" smtClean="0">
                <a:solidFill>
                  <a:srgbClr val="0070C0"/>
                </a:solidFill>
              </a:rPr>
              <a:t>-</a:t>
            </a:r>
            <a:r>
              <a:rPr lang="cs-CZ" sz="1400" dirty="0" err="1" smtClean="0">
                <a:solidFill>
                  <a:srgbClr val="0070C0"/>
                </a:solidFill>
              </a:rPr>
              <a:t>content</a:t>
            </a:r>
            <a:r>
              <a:rPr lang="cs-CZ" sz="1400" dirty="0" smtClean="0">
                <a:solidFill>
                  <a:srgbClr val="0070C0"/>
                </a:solidFill>
              </a:rPr>
              <a:t>/</a:t>
            </a:r>
            <a:r>
              <a:rPr lang="cs-CZ" sz="1400" dirty="0" err="1" smtClean="0">
                <a:solidFill>
                  <a:srgbClr val="0070C0"/>
                </a:solidFill>
              </a:rPr>
              <a:t>uploads</a:t>
            </a:r>
            <a:r>
              <a:rPr lang="cs-CZ" sz="1400" dirty="0" smtClean="0">
                <a:solidFill>
                  <a:srgbClr val="0070C0"/>
                </a:solidFill>
              </a:rPr>
              <a:t>/2012/04/</a:t>
            </a:r>
            <a:r>
              <a:rPr lang="cs-CZ" sz="1400" dirty="0" err="1" smtClean="0">
                <a:solidFill>
                  <a:srgbClr val="0070C0"/>
                </a:solidFill>
              </a:rPr>
              <a:t>ear.png</a:t>
            </a:r>
            <a:r>
              <a:rPr lang="cs-CZ" sz="1400" dirty="0" smtClean="0">
                <a:solidFill>
                  <a:srgbClr val="0070C0"/>
                </a:solidFill>
              </a:rPr>
              <a:t>&gt;.</a:t>
            </a:r>
          </a:p>
          <a:p>
            <a:pPr>
              <a:buNone/>
            </a:pPr>
            <a:r>
              <a:rPr lang="cs-CZ" sz="1400" dirty="0" smtClean="0"/>
              <a:t>Smysly – hmat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scientificamerican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&lt;http://www.</a:t>
            </a:r>
            <a:r>
              <a:rPr lang="cs-CZ" sz="1400" dirty="0" err="1" smtClean="0">
                <a:solidFill>
                  <a:srgbClr val="0070C0"/>
                </a:solidFill>
              </a:rPr>
              <a:t>scientificamerican.com</a:t>
            </a:r>
            <a:r>
              <a:rPr lang="cs-CZ" sz="1400" dirty="0" smtClean="0">
                <a:solidFill>
                  <a:srgbClr val="0070C0"/>
                </a:solidFill>
              </a:rPr>
              <a:t>/</a:t>
            </a:r>
            <a:r>
              <a:rPr lang="cs-CZ" sz="1400" dirty="0" err="1" smtClean="0">
                <a:solidFill>
                  <a:srgbClr val="0070C0"/>
                </a:solidFill>
              </a:rPr>
              <a:t>article.cfm</a:t>
            </a:r>
            <a:r>
              <a:rPr lang="cs-CZ" sz="1400" dirty="0" smtClean="0">
                <a:solidFill>
                  <a:srgbClr val="0070C0"/>
                </a:solidFill>
              </a:rPr>
              <a:t>?id=</a:t>
            </a:r>
            <a:r>
              <a:rPr lang="cs-CZ" sz="1400" dirty="0" err="1" smtClean="0">
                <a:solidFill>
                  <a:srgbClr val="0070C0"/>
                </a:solidFill>
              </a:rPr>
              <a:t>with</a:t>
            </a:r>
            <a:r>
              <a:rPr lang="cs-CZ" sz="1400" dirty="0" smtClean="0">
                <a:solidFill>
                  <a:srgbClr val="0070C0"/>
                </a:solidFill>
              </a:rPr>
              <a:t>-a-</a:t>
            </a:r>
            <a:r>
              <a:rPr lang="cs-CZ" sz="1400" dirty="0" err="1" smtClean="0">
                <a:solidFill>
                  <a:srgbClr val="0070C0"/>
                </a:solidFill>
              </a:rPr>
              <a:t>wave</a:t>
            </a:r>
            <a:r>
              <a:rPr lang="cs-CZ" sz="1400" dirty="0" smtClean="0">
                <a:solidFill>
                  <a:srgbClr val="0070C0"/>
                </a:solidFill>
              </a:rPr>
              <a:t>-</a:t>
            </a:r>
            <a:r>
              <a:rPr lang="cs-CZ" sz="1400" dirty="0" err="1" smtClean="0">
                <a:solidFill>
                  <a:srgbClr val="0070C0"/>
                </a:solidFill>
              </a:rPr>
              <a:t>of</a:t>
            </a:r>
            <a:r>
              <a:rPr lang="cs-CZ" sz="1400" dirty="0" smtClean="0">
                <a:solidFill>
                  <a:srgbClr val="0070C0"/>
                </a:solidFill>
              </a:rPr>
              <a:t>-</a:t>
            </a:r>
            <a:r>
              <a:rPr lang="cs-CZ" sz="1400" dirty="0" err="1" smtClean="0">
                <a:solidFill>
                  <a:srgbClr val="0070C0"/>
                </a:solidFill>
              </a:rPr>
              <a:t>the</a:t>
            </a:r>
            <a:r>
              <a:rPr lang="cs-CZ" sz="1400" dirty="0" smtClean="0">
                <a:solidFill>
                  <a:srgbClr val="0070C0"/>
                </a:solidFill>
              </a:rPr>
              <a:t>-</a:t>
            </a:r>
            <a:r>
              <a:rPr lang="cs-CZ" sz="1400" dirty="0" err="1" smtClean="0">
                <a:solidFill>
                  <a:srgbClr val="0070C0"/>
                </a:solidFill>
              </a:rPr>
              <a:t>hand</a:t>
            </a:r>
            <a:r>
              <a:rPr lang="cs-CZ" sz="1400" dirty="0" smtClean="0">
                <a:solidFill>
                  <a:srgbClr val="0070C0"/>
                </a:solidFill>
              </a:rPr>
              <a:t>&gt;.</a:t>
            </a:r>
          </a:p>
          <a:p>
            <a:pPr>
              <a:buNone/>
            </a:pPr>
            <a:r>
              <a:rPr lang="cs-CZ" sz="1400" dirty="0" smtClean="0"/>
              <a:t>Smysly – chuť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mdiva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&lt;http://mdiva.aktuality.sk/clanok/24094/pery-k-zahryznutiu-jesen-a-zimaa09/&gt;.</a:t>
            </a:r>
          </a:p>
          <a:p>
            <a:pPr>
              <a:buNone/>
            </a:pPr>
            <a:r>
              <a:rPr lang="cs-CZ" sz="1400" dirty="0" smtClean="0"/>
              <a:t>Smysly – čich</a:t>
            </a:r>
          </a:p>
          <a:p>
            <a:pPr>
              <a:buNone/>
            </a:pPr>
            <a:r>
              <a:rPr lang="cs-CZ" sz="1400" dirty="0" smtClean="0">
                <a:solidFill>
                  <a:srgbClr val="0070C0"/>
                </a:solidFill>
              </a:rPr>
              <a:t>AUTOR NEUVEDEN. </a:t>
            </a:r>
            <a:r>
              <a:rPr lang="cs-CZ" sz="1400" i="1" dirty="0" err="1" smtClean="0">
                <a:solidFill>
                  <a:srgbClr val="0070C0"/>
                </a:solidFill>
              </a:rPr>
              <a:t>tomsguide</a:t>
            </a:r>
            <a:r>
              <a:rPr lang="cs-CZ" sz="1400" dirty="0" smtClean="0">
                <a:solidFill>
                  <a:srgbClr val="0070C0"/>
                </a:solidFill>
              </a:rPr>
              <a:t> [online]. [cit. 9.8.2012]. Dostupný na WWW: &lt;http://www.</a:t>
            </a:r>
            <a:r>
              <a:rPr lang="cs-CZ" sz="1400" dirty="0" err="1" smtClean="0">
                <a:solidFill>
                  <a:srgbClr val="0070C0"/>
                </a:solidFill>
              </a:rPr>
              <a:t>tomsguide.com</a:t>
            </a:r>
            <a:r>
              <a:rPr lang="cs-CZ" sz="1400" dirty="0" smtClean="0">
                <a:solidFill>
                  <a:srgbClr val="0070C0"/>
                </a:solidFill>
              </a:rPr>
              <a:t>/</a:t>
            </a:r>
            <a:r>
              <a:rPr lang="cs-CZ" sz="1400" dirty="0" err="1" smtClean="0">
                <a:solidFill>
                  <a:srgbClr val="0070C0"/>
                </a:solidFill>
              </a:rPr>
              <a:t>us</a:t>
            </a:r>
            <a:r>
              <a:rPr lang="cs-CZ" sz="1400" dirty="0" smtClean="0">
                <a:solidFill>
                  <a:srgbClr val="0070C0"/>
                </a:solidFill>
              </a:rPr>
              <a:t>/</a:t>
            </a:r>
            <a:r>
              <a:rPr lang="cs-CZ" sz="1400" dirty="0" err="1" smtClean="0">
                <a:solidFill>
                  <a:srgbClr val="0070C0"/>
                </a:solidFill>
              </a:rPr>
              <a:t>Electricity</a:t>
            </a:r>
            <a:r>
              <a:rPr lang="cs-CZ" sz="1400" dirty="0" smtClean="0">
                <a:solidFill>
                  <a:srgbClr val="0070C0"/>
                </a:solidFill>
              </a:rPr>
              <a:t>-</a:t>
            </a:r>
            <a:r>
              <a:rPr lang="cs-CZ" sz="1400" dirty="0" err="1" smtClean="0">
                <a:solidFill>
                  <a:srgbClr val="0070C0"/>
                </a:solidFill>
              </a:rPr>
              <a:t>Generator</a:t>
            </a:r>
            <a:r>
              <a:rPr lang="cs-CZ" sz="1400" dirty="0" smtClean="0">
                <a:solidFill>
                  <a:srgbClr val="0070C0"/>
                </a:solidFill>
              </a:rPr>
              <a:t>-</a:t>
            </a:r>
            <a:r>
              <a:rPr lang="cs-CZ" sz="1400" dirty="0" err="1" smtClean="0">
                <a:solidFill>
                  <a:srgbClr val="0070C0"/>
                </a:solidFill>
              </a:rPr>
              <a:t>Breathing</a:t>
            </a:r>
            <a:r>
              <a:rPr lang="cs-CZ" sz="1400" dirty="0" smtClean="0">
                <a:solidFill>
                  <a:srgbClr val="0070C0"/>
                </a:solidFill>
              </a:rPr>
              <a:t>-Nose-</a:t>
            </a:r>
            <a:r>
              <a:rPr lang="cs-CZ" sz="1400" dirty="0" err="1" smtClean="0">
                <a:solidFill>
                  <a:srgbClr val="0070C0"/>
                </a:solidFill>
              </a:rPr>
              <a:t>Respiration</a:t>
            </a:r>
            <a:r>
              <a:rPr lang="cs-CZ" sz="1400" dirty="0" smtClean="0">
                <a:solidFill>
                  <a:srgbClr val="0070C0"/>
                </a:solidFill>
              </a:rPr>
              <a:t>,</a:t>
            </a:r>
            <a:r>
              <a:rPr lang="cs-CZ" sz="1400" dirty="0" err="1" smtClean="0">
                <a:solidFill>
                  <a:srgbClr val="0070C0"/>
                </a:solidFill>
              </a:rPr>
              <a:t>news</a:t>
            </a:r>
            <a:r>
              <a:rPr lang="cs-CZ" sz="1400" dirty="0" smtClean="0">
                <a:solidFill>
                  <a:srgbClr val="0070C0"/>
                </a:solidFill>
              </a:rPr>
              <a:t>-12781.html&gt;.</a:t>
            </a:r>
          </a:p>
          <a:p>
            <a:pPr>
              <a:buNone/>
            </a:pPr>
            <a:endParaRPr lang="cs-CZ" sz="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1330</TotalTime>
  <Words>182</Words>
  <Application>Microsoft Office PowerPoint</Application>
  <PresentationFormat>A4 (210 x 297 mm)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ČLOVĚK LIDSKÉ TĚLO</vt:lpstr>
      <vt:lpstr>ČLOVĚK</vt:lpstr>
      <vt:lpstr>Znaky života člověka</vt:lpstr>
      <vt:lpstr>Růst a vývoj</vt:lpstr>
      <vt:lpstr>Snímek 5</vt:lpstr>
      <vt:lpstr>KOSTRA</vt:lpstr>
      <vt:lpstr>Svaly</vt:lpstr>
      <vt:lpstr>Vnitřní orgány</vt:lpstr>
      <vt:lpstr>Vnitřní orgány</vt:lpstr>
      <vt:lpstr>Smysly</vt:lpstr>
      <vt:lpstr>Péče o zdraví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Milan</cp:lastModifiedBy>
  <cp:revision>156</cp:revision>
  <dcterms:created xsi:type="dcterms:W3CDTF">2011-03-18T09:17:00Z</dcterms:created>
  <dcterms:modified xsi:type="dcterms:W3CDTF">2012-08-09T08:17:56Z</dcterms:modified>
</cp:coreProperties>
</file>