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1" r:id="rId3"/>
    <p:sldMasterId id="2147483682" r:id="rId4"/>
  </p:sldMasterIdLst>
  <p:notesMasterIdLst>
    <p:notesMasterId r:id="rId27"/>
  </p:notesMasterIdLst>
  <p:sldIdLst>
    <p:sldId id="288" r:id="rId5"/>
    <p:sldId id="287" r:id="rId6"/>
    <p:sldId id="256" r:id="rId7"/>
    <p:sldId id="257" r:id="rId8"/>
    <p:sldId id="279" r:id="rId9"/>
    <p:sldId id="280" r:id="rId10"/>
    <p:sldId id="281" r:id="rId11"/>
    <p:sldId id="284" r:id="rId12"/>
    <p:sldId id="259" r:id="rId13"/>
    <p:sldId id="258" r:id="rId14"/>
    <p:sldId id="264" r:id="rId15"/>
    <p:sldId id="266" r:id="rId16"/>
    <p:sldId id="267" r:id="rId17"/>
    <p:sldId id="270" r:id="rId18"/>
    <p:sldId id="285" r:id="rId19"/>
    <p:sldId id="268" r:id="rId20"/>
    <p:sldId id="269" r:id="rId21"/>
    <p:sldId id="271" r:id="rId22"/>
    <p:sldId id="272" r:id="rId23"/>
    <p:sldId id="273" r:id="rId24"/>
    <p:sldId id="275" r:id="rId25"/>
    <p:sldId id="282" r:id="rId2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176" autoAdjust="0"/>
    <p:restoredTop sz="94629" autoAdjust="0"/>
  </p:normalViewPr>
  <p:slideViewPr>
    <p:cSldViewPr>
      <p:cViewPr varScale="1">
        <p:scale>
          <a:sx n="71" d="100"/>
          <a:sy n="71" d="100"/>
        </p:scale>
        <p:origin x="-1128" y="-96"/>
      </p:cViewPr>
      <p:guideLst>
        <p:guide orient="horz" pos="2160"/>
        <p:guide pos="2880"/>
      </p:guideLst>
    </p:cSldViewPr>
  </p:slideViewPr>
  <p:outlineViewPr>
    <p:cViewPr>
      <p:scale>
        <a:sx n="33" d="100"/>
        <a:sy n="33" d="100"/>
      </p:scale>
      <p:origin x="0" y="105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a:t>
          </a:r>
          <a:r>
            <a:rPr lang="cs-CZ" sz="2000" baseline="0" dirty="0" smtClean="0"/>
            <a:t>VY_32_INOVACE_3. 2. 2. 3. F 11</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a:t>
          </a:r>
          <a:r>
            <a:rPr lang="cs-CZ" sz="2000" dirty="0" smtClean="0"/>
            <a:t>: Základní škola Strančice, okres Praha-východ</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a:t>
          </a:r>
          <a:r>
            <a:rPr lang="cs-CZ" sz="2000" dirty="0" smtClean="0"/>
            <a:t>: Ing. Ivana Fiedlerová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a:t>
          </a:r>
          <a:r>
            <a:rPr lang="cs-CZ" sz="2000" dirty="0" smtClean="0"/>
            <a:t>: Chemie 8 – Stavba atomu</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a:t>
          </a:r>
          <a:r>
            <a:rPr lang="cs-CZ" sz="2000" dirty="0" smtClean="0">
              <a:solidFill>
                <a:prstClr val="black"/>
              </a:solidFill>
            </a:rPr>
            <a:t>CZ.1.07/1.4.00/21.2976</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custLinFactNeighborX="2778" custLinFactNeighborY="-1569"/>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AB906E97-3CD9-4E05-91AE-864F8E394536}" srcId="{757F3AB3-0718-4624-B441-E567A8F0AB56}" destId="{D1B46980-6531-4606-95E6-44980827E919}" srcOrd="1" destOrd="0" parTransId="{4F7B2CF5-A270-4D61-A510-1C1C5A4DCD3B}" sibTransId="{CFF69701-2866-4EF5-BFB5-F3F9B72EB817}"/>
    <dgm:cxn modelId="{D3DBEB69-7B9B-4CF5-AFCC-7EA34BB1BD10}" type="presOf" srcId="{D1B46980-6531-4606-95E6-44980827E919}" destId="{6140AFEC-043D-4C43-A2F9-D0F5331DF3A3}" srcOrd="0" destOrd="0" presId="urn:microsoft.com/office/officeart/2005/8/layout/target3"/>
    <dgm:cxn modelId="{C554D32B-2186-4283-AAAC-A30DE62ED1B2}" type="presOf" srcId="{757F3AB3-0718-4624-B441-E567A8F0AB56}" destId="{333A1088-737F-45CB-B68E-254E46348037}" srcOrd="0" destOrd="0" presId="urn:microsoft.com/office/officeart/2005/8/layout/target3"/>
    <dgm:cxn modelId="{A863F30F-A080-47CA-A602-AACFB8354DFA}" type="presOf" srcId="{D1B46980-6531-4606-95E6-44980827E919}" destId="{2BE915AB-18AA-4053-B92C-3BFC9ED204BB}" srcOrd="1" destOrd="0" presId="urn:microsoft.com/office/officeart/2005/8/layout/target3"/>
    <dgm:cxn modelId="{54755691-F83E-4839-AAEF-10960E15BAE2}" type="presOf" srcId="{D8197B8C-B260-4A16-BDF4-0947B075E274}" destId="{25B08C86-7E15-44DC-BE7F-FFB55DD49D12}" srcOrd="0" destOrd="0" presId="urn:microsoft.com/office/officeart/2005/8/layout/target3"/>
    <dgm:cxn modelId="{5ED0B379-7A25-4A98-819B-A99F88A7349A}" type="presOf" srcId="{D1D4F407-5343-4D3F-B5B9-D407B03CAEB4}" destId="{AED2198E-93D5-4001-81B4-73124B309672}"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EDF6FE6B-9DBE-4D7B-B8FD-7098875B4EED}" srcId="{757F3AB3-0718-4624-B441-E567A8F0AB56}" destId="{D8197B8C-B260-4A16-BDF4-0947B075E274}" srcOrd="3" destOrd="0" parTransId="{51C5993D-B262-45E6-B66E-76BC9D6D883D}" sibTransId="{1AEC7F05-E0FE-459C-BD47-224AC9D7BEE4}"/>
    <dgm:cxn modelId="{AAEF1BAF-A636-4D5B-A52F-54616834BFF7}" type="presOf" srcId="{B651F6E3-6281-48DB-9319-2AEAFDAE7572}" destId="{6BB5E863-4638-4E1D-BFDE-399D028AC4ED}" srcOrd="1" destOrd="0" presId="urn:microsoft.com/office/officeart/2005/8/layout/target3"/>
    <dgm:cxn modelId="{E8C766EC-FBA2-4B6F-8B25-9DE87F617243}" type="presOf" srcId="{4C35D32F-0EAB-4CD7-82EE-45574DC2A586}" destId="{890E4F0B-2866-4A3F-A3C7-2A14B1797930}" srcOrd="1" destOrd="0" presId="urn:microsoft.com/office/officeart/2005/8/layout/target3"/>
    <dgm:cxn modelId="{C5B14075-CD10-4649-B188-A2A62A905982}" type="presOf" srcId="{B651F6E3-6281-48DB-9319-2AEAFDAE7572}" destId="{619D679B-A015-4ECF-8348-D1034C574F40}"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0EA46B5D-9E4E-488A-B747-6D13F308394D}" type="presOf" srcId="{D1D4F407-5343-4D3F-B5B9-D407B03CAEB4}" destId="{D005CE8C-CC26-4C3E-AC11-E15060ECD759}" srcOrd="0" destOrd="0" presId="urn:microsoft.com/office/officeart/2005/8/layout/target3"/>
    <dgm:cxn modelId="{35A117A2-90FC-4F53-98D2-9CAAB113E7DE}" type="presOf" srcId="{4C35D32F-0EAB-4CD7-82EE-45574DC2A586}" destId="{8BEBB6EC-1DAA-4CAC-8A25-BC0FCBD5DBD5}"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E0D2B124-7AC1-46DD-BD99-D01BC69C2530}" type="presOf" srcId="{D8197B8C-B260-4A16-BDF4-0947B075E274}" destId="{5A5FFA88-C948-4069-8E93-59FA12366E83}" srcOrd="1" destOrd="0" presId="urn:microsoft.com/office/officeart/2005/8/layout/target3"/>
    <dgm:cxn modelId="{50C489D1-B3EF-4F08-87D8-BA7FE3069733}" type="presParOf" srcId="{333A1088-737F-45CB-B68E-254E46348037}" destId="{F5ABB229-8D3B-4694-996A-96F23CF14429}" srcOrd="0" destOrd="0" presId="urn:microsoft.com/office/officeart/2005/8/layout/target3"/>
    <dgm:cxn modelId="{7A9530CC-8EDD-4B64-AA35-9C6F5851D65E}" type="presParOf" srcId="{333A1088-737F-45CB-B68E-254E46348037}" destId="{F41139FD-01EE-4571-8B17-4FB00FC51163}" srcOrd="1" destOrd="0" presId="urn:microsoft.com/office/officeart/2005/8/layout/target3"/>
    <dgm:cxn modelId="{7585EC88-56F4-4255-A70C-86E00A011F67}" type="presParOf" srcId="{333A1088-737F-45CB-B68E-254E46348037}" destId="{D005CE8C-CC26-4C3E-AC11-E15060ECD759}" srcOrd="2" destOrd="0" presId="urn:microsoft.com/office/officeart/2005/8/layout/target3"/>
    <dgm:cxn modelId="{2AFE3D8E-6AE4-427D-A0F2-DB08B6EB4F3D}" type="presParOf" srcId="{333A1088-737F-45CB-B68E-254E46348037}" destId="{2C702D82-9B77-49B7-9568-BB8EB47C3372}" srcOrd="3" destOrd="0" presId="urn:microsoft.com/office/officeart/2005/8/layout/target3"/>
    <dgm:cxn modelId="{E563A2F4-966F-48B5-92A3-C58BD7871B0D}" type="presParOf" srcId="{333A1088-737F-45CB-B68E-254E46348037}" destId="{A52A0455-90FF-4808-ABD0-F02540D31D5A}" srcOrd="4" destOrd="0" presId="urn:microsoft.com/office/officeart/2005/8/layout/target3"/>
    <dgm:cxn modelId="{88D8824B-E1C7-455B-B8FB-E3EE399A925A}" type="presParOf" srcId="{333A1088-737F-45CB-B68E-254E46348037}" destId="{6140AFEC-043D-4C43-A2F9-D0F5331DF3A3}" srcOrd="5" destOrd="0" presId="urn:microsoft.com/office/officeart/2005/8/layout/target3"/>
    <dgm:cxn modelId="{A9708A81-DE69-4E1A-B30C-D12D2B754AB0}" type="presParOf" srcId="{333A1088-737F-45CB-B68E-254E46348037}" destId="{9358AC05-5D7D-4327-9F80-1AD486AEA664}" srcOrd="6" destOrd="0" presId="urn:microsoft.com/office/officeart/2005/8/layout/target3"/>
    <dgm:cxn modelId="{3740677F-7EDD-47D9-A50A-E668602399E7}" type="presParOf" srcId="{333A1088-737F-45CB-B68E-254E46348037}" destId="{313FC574-E1CD-4FB4-B054-0B805CE0447D}" srcOrd="7" destOrd="0" presId="urn:microsoft.com/office/officeart/2005/8/layout/target3"/>
    <dgm:cxn modelId="{B2757428-7B97-429B-BC5A-39BCBB8B06B9}" type="presParOf" srcId="{333A1088-737F-45CB-B68E-254E46348037}" destId="{619D679B-A015-4ECF-8348-D1034C574F40}" srcOrd="8" destOrd="0" presId="urn:microsoft.com/office/officeart/2005/8/layout/target3"/>
    <dgm:cxn modelId="{4D39ACAD-8868-43EC-93DB-7BDE16B0A584}" type="presParOf" srcId="{333A1088-737F-45CB-B68E-254E46348037}" destId="{322283A8-4A27-4CDA-BAE3-F381106A9174}" srcOrd="9" destOrd="0" presId="urn:microsoft.com/office/officeart/2005/8/layout/target3"/>
    <dgm:cxn modelId="{C1AEB3E1-0BEF-4194-90A2-822EE566BDA0}" type="presParOf" srcId="{333A1088-737F-45CB-B68E-254E46348037}" destId="{FFC9F71D-1B4F-4AD9-A4A6-86ADEFC8AF5C}" srcOrd="10" destOrd="0" presId="urn:microsoft.com/office/officeart/2005/8/layout/target3"/>
    <dgm:cxn modelId="{053B4BF0-7343-4E09-B27B-D6925D966AAB}" type="presParOf" srcId="{333A1088-737F-45CB-B68E-254E46348037}" destId="{25B08C86-7E15-44DC-BE7F-FFB55DD49D12}" srcOrd="11" destOrd="0" presId="urn:microsoft.com/office/officeart/2005/8/layout/target3"/>
    <dgm:cxn modelId="{8D895E22-00FC-4223-81F1-6D5826A2FD94}" type="presParOf" srcId="{333A1088-737F-45CB-B68E-254E46348037}" destId="{76644BE8-9D7C-4C09-B250-3D10AF48CBB7}" srcOrd="12" destOrd="0" presId="urn:microsoft.com/office/officeart/2005/8/layout/target3"/>
    <dgm:cxn modelId="{8210F0A6-2D84-4505-988C-6F47975F0640}" type="presParOf" srcId="{333A1088-737F-45CB-B68E-254E46348037}" destId="{EE85B701-7295-41C0-BA7A-34D3756A2AE6}" srcOrd="13" destOrd="0" presId="urn:microsoft.com/office/officeart/2005/8/layout/target3"/>
    <dgm:cxn modelId="{1E608FD8-B085-447E-8C3B-908A7D158EB6}" type="presParOf" srcId="{333A1088-737F-45CB-B68E-254E46348037}" destId="{8BEBB6EC-1DAA-4CAC-8A25-BC0FCBD5DBD5}" srcOrd="14" destOrd="0" presId="urn:microsoft.com/office/officeart/2005/8/layout/target3"/>
    <dgm:cxn modelId="{11428652-A175-4548-A761-AA58AB8B89F8}" type="presParOf" srcId="{333A1088-737F-45CB-B68E-254E46348037}" destId="{AED2198E-93D5-4001-81B4-73124B309672}" srcOrd="15" destOrd="0" presId="urn:microsoft.com/office/officeart/2005/8/layout/target3"/>
    <dgm:cxn modelId="{6B2249C7-B97E-4B1A-9E7C-86B062099BD5}" type="presParOf" srcId="{333A1088-737F-45CB-B68E-254E46348037}" destId="{2BE915AB-18AA-4053-B92C-3BFC9ED204BB}" srcOrd="16" destOrd="0" presId="urn:microsoft.com/office/officeart/2005/8/layout/target3"/>
    <dgm:cxn modelId="{923E79D7-138D-467E-A00A-7B323265AAD2}" type="presParOf" srcId="{333A1088-737F-45CB-B68E-254E46348037}" destId="{6BB5E863-4638-4E1D-BFDE-399D028AC4ED}" srcOrd="17" destOrd="0" presId="urn:microsoft.com/office/officeart/2005/8/layout/target3"/>
    <dgm:cxn modelId="{A8AD368F-9580-4D62-8708-F374E3B04F8B}" type="presParOf" srcId="{333A1088-737F-45CB-B68E-254E46348037}" destId="{5A5FFA88-C948-4069-8E93-59FA12366E83}" srcOrd="18" destOrd="0" presId="urn:microsoft.com/office/officeart/2005/8/layout/target3"/>
    <dgm:cxn modelId="{3B522555-7B37-476B-97D3-721E0E31F6C5}"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a:t>
          </a:r>
          <a:r>
            <a:rPr lang="cs-CZ" sz="2000" kern="1200" dirty="0" smtClean="0"/>
            <a:t>: Základní škola Strančice, okres Praha-východ</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a:t>
          </a:r>
          <a:r>
            <a:rPr lang="cs-CZ" sz="2000" kern="1200" dirty="0" smtClean="0"/>
            <a:t>: Ing. Ivana Fiedlerová</a:t>
          </a:r>
          <a:endParaRPr lang="cs-CZ" sz="2000" kern="1200" dirty="0"/>
        </a:p>
      </dsp:txBody>
      <dsp:txXfrm>
        <a:off x="1273857" y="407634"/>
        <a:ext cx="6498543" cy="407634"/>
      </dsp:txXfrm>
    </dsp:sp>
    <dsp:sp modelId="{313FC574-E1CD-4FB4-B054-0B805CE0447D}">
      <dsp:nvSpPr>
        <dsp:cNvPr id="0" name=""/>
        <dsp:cNvSpPr/>
      </dsp:nvSpPr>
      <dsp:spPr>
        <a:xfrm>
          <a:off x="576069" y="792083"/>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a:t>
          </a:r>
          <a:r>
            <a:rPr lang="cs-CZ" sz="2000" kern="1200" baseline="0" dirty="0" smtClean="0"/>
            <a:t>VY_32_INOVACE_3. 2. 2. 3. F 11</a:t>
          </a:r>
          <a:endParaRPr lang="cs-CZ" sz="20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a:t>
          </a:r>
          <a:r>
            <a:rPr lang="cs-CZ" sz="2000" kern="1200" dirty="0" smtClean="0"/>
            <a:t>: Chemie 8 – Stavba atomu</a:t>
          </a:r>
          <a:endParaRPr lang="cs-CZ" sz="20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a:t>
          </a:r>
          <a:r>
            <a:rPr lang="cs-CZ" sz="2000" kern="1200" dirty="0" smtClean="0">
              <a:solidFill>
                <a:prstClr val="black"/>
              </a:solidFill>
            </a:rPr>
            <a:t>CZ.1.07/1.4.00/21.2976</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078EDBA-0C8A-4D67-94EF-3C224796560C}" type="datetimeFigureOut">
              <a:rPr lang="cs-CZ" smtClean="0"/>
              <a:t>4.3.2012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77C1681-08E0-4B20-B558-28A43A6A7B70}" type="slidenum">
              <a:rPr lang="cs-CZ" smtClean="0"/>
              <a:t>‹#›</a:t>
            </a:fld>
            <a:endParaRPr lang="cs-CZ"/>
          </a:p>
        </p:txBody>
      </p:sp>
    </p:spTree>
    <p:extLst>
      <p:ext uri="{BB962C8B-B14F-4D97-AF65-F5344CB8AC3E}">
        <p14:creationId xmlns:p14="http://schemas.microsoft.com/office/powerpoint/2010/main" val="2223534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2402961A-F6CB-44A9-A9D6-20B722D30DDF}" type="datetimeFigureOut">
              <a:rPr lang="cs-CZ" smtClean="0"/>
              <a:t>4.3.2012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F2FC9DB-9348-4DE4-B120-F2A89F22BD9F}" type="slidenum">
              <a:rPr lang="cs-CZ" smtClean="0"/>
              <a:t>‹#›</a:t>
            </a:fld>
            <a:endParaRPr lang="cs-CZ"/>
          </a:p>
        </p:txBody>
      </p:sp>
    </p:spTree>
    <p:extLst>
      <p:ext uri="{BB962C8B-B14F-4D97-AF65-F5344CB8AC3E}">
        <p14:creationId xmlns:p14="http://schemas.microsoft.com/office/powerpoint/2010/main" val="3319398769"/>
      </p:ext>
    </p:extLst>
  </p:cSld>
  <p:clrMapOvr>
    <a:masterClrMapping/>
  </p:clrMapOvr>
  <p:transition spd="slow">
    <p:pull/>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402961A-F6CB-44A9-A9D6-20B722D30DDF}" type="datetimeFigureOut">
              <a:rPr lang="cs-CZ" smtClean="0"/>
              <a:t>4.3.2012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F2FC9DB-9348-4DE4-B120-F2A89F22BD9F}" type="slidenum">
              <a:rPr lang="cs-CZ" smtClean="0"/>
              <a:t>‹#›</a:t>
            </a:fld>
            <a:endParaRPr lang="cs-CZ"/>
          </a:p>
        </p:txBody>
      </p:sp>
    </p:spTree>
    <p:extLst>
      <p:ext uri="{BB962C8B-B14F-4D97-AF65-F5344CB8AC3E}">
        <p14:creationId xmlns:p14="http://schemas.microsoft.com/office/powerpoint/2010/main" val="823180400"/>
      </p:ext>
    </p:extLst>
  </p:cSld>
  <p:clrMapOvr>
    <a:masterClrMapping/>
  </p:clrMapOvr>
  <p:transition spd="slow">
    <p:pull/>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2402961A-F6CB-44A9-A9D6-20B722D30DDF}" type="datetimeFigureOut">
              <a:rPr lang="cs-CZ" smtClean="0"/>
              <a:t>4.3.2012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F2FC9DB-9348-4DE4-B120-F2A89F22BD9F}" type="slidenum">
              <a:rPr lang="cs-CZ" smtClean="0"/>
              <a:t>‹#›</a:t>
            </a:fld>
            <a:endParaRPr lang="cs-CZ"/>
          </a:p>
        </p:txBody>
      </p:sp>
    </p:spTree>
    <p:extLst>
      <p:ext uri="{BB962C8B-B14F-4D97-AF65-F5344CB8AC3E}">
        <p14:creationId xmlns:p14="http://schemas.microsoft.com/office/powerpoint/2010/main" val="4258145846"/>
      </p:ext>
    </p:extLst>
  </p:cSld>
  <p:clrMapOvr>
    <a:masterClrMapping/>
  </p:clrMapOvr>
  <p:transition spd="slow">
    <p:pull/>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402961A-F6CB-44A9-A9D6-20B722D30DDF}" type="datetimeFigureOut">
              <a:rPr lang="cs-CZ" smtClean="0"/>
              <a:t>4.3.2012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F2FC9DB-9348-4DE4-B120-F2A89F22BD9F}" type="slidenum">
              <a:rPr lang="cs-CZ" smtClean="0"/>
              <a:t>‹#›</a:t>
            </a:fld>
            <a:endParaRPr lang="cs-CZ"/>
          </a:p>
        </p:txBody>
      </p:sp>
    </p:spTree>
    <p:extLst>
      <p:ext uri="{BB962C8B-B14F-4D97-AF65-F5344CB8AC3E}">
        <p14:creationId xmlns:p14="http://schemas.microsoft.com/office/powerpoint/2010/main" val="1224144017"/>
      </p:ext>
    </p:extLst>
  </p:cSld>
  <p:clrMapOvr>
    <a:masterClrMapping/>
  </p:clrMapOvr>
  <p:transition spd="slow">
    <p:pull/>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402961A-F6CB-44A9-A9D6-20B722D30DDF}" type="datetimeFigureOut">
              <a:rPr lang="cs-CZ" smtClean="0"/>
              <a:t>4.3.2012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F2FC9DB-9348-4DE4-B120-F2A89F22BD9F}" type="slidenum">
              <a:rPr lang="cs-CZ" smtClean="0"/>
              <a:t>‹#›</a:t>
            </a:fld>
            <a:endParaRPr lang="cs-CZ"/>
          </a:p>
        </p:txBody>
      </p:sp>
    </p:spTree>
    <p:extLst>
      <p:ext uri="{BB962C8B-B14F-4D97-AF65-F5344CB8AC3E}">
        <p14:creationId xmlns:p14="http://schemas.microsoft.com/office/powerpoint/2010/main" val="966978927"/>
      </p:ext>
    </p:extLst>
  </p:cSld>
  <p:clrMapOvr>
    <a:masterClrMapping/>
  </p:clrMapOvr>
  <p:transition spd="slow">
    <p:pull/>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2402961A-F6CB-44A9-A9D6-20B722D30DDF}" type="datetimeFigureOut">
              <a:rPr lang="cs-CZ" smtClean="0"/>
              <a:t>4.3.2012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F2FC9DB-9348-4DE4-B120-F2A89F22BD9F}" type="slidenum">
              <a:rPr lang="cs-CZ" smtClean="0"/>
              <a:t>‹#›</a:t>
            </a:fld>
            <a:endParaRPr lang="cs-CZ"/>
          </a:p>
        </p:txBody>
      </p:sp>
    </p:spTree>
    <p:extLst>
      <p:ext uri="{BB962C8B-B14F-4D97-AF65-F5344CB8AC3E}">
        <p14:creationId xmlns:p14="http://schemas.microsoft.com/office/powerpoint/2010/main" val="3165829716"/>
      </p:ext>
    </p:extLst>
  </p:cSld>
  <p:clrMapOvr>
    <a:masterClrMapping/>
  </p:clrMapOvr>
  <p:transition spd="slow">
    <p:pull/>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402961A-F6CB-44A9-A9D6-20B722D30DDF}" type="datetimeFigureOut">
              <a:rPr lang="cs-CZ" smtClean="0"/>
              <a:t>4.3.2012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F2FC9DB-9348-4DE4-B120-F2A89F22BD9F}" type="slidenum">
              <a:rPr lang="cs-CZ" smtClean="0"/>
              <a:t>‹#›</a:t>
            </a:fld>
            <a:endParaRPr lang="cs-CZ"/>
          </a:p>
        </p:txBody>
      </p:sp>
    </p:spTree>
    <p:extLst>
      <p:ext uri="{BB962C8B-B14F-4D97-AF65-F5344CB8AC3E}">
        <p14:creationId xmlns:p14="http://schemas.microsoft.com/office/powerpoint/2010/main" val="1883135663"/>
      </p:ext>
    </p:extLst>
  </p:cSld>
  <p:clrMapOvr>
    <a:masterClrMapping/>
  </p:clrMapOvr>
  <p:transition spd="slow">
    <p:pull/>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402961A-F6CB-44A9-A9D6-20B722D30DDF}" type="datetimeFigureOut">
              <a:rPr lang="cs-CZ" smtClean="0"/>
              <a:t>4.3.2012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F2FC9DB-9348-4DE4-B120-F2A89F22BD9F}" type="slidenum">
              <a:rPr lang="cs-CZ" smtClean="0"/>
              <a:t>‹#›</a:t>
            </a:fld>
            <a:endParaRPr lang="cs-CZ"/>
          </a:p>
        </p:txBody>
      </p:sp>
    </p:spTree>
    <p:extLst>
      <p:ext uri="{BB962C8B-B14F-4D97-AF65-F5344CB8AC3E}">
        <p14:creationId xmlns:p14="http://schemas.microsoft.com/office/powerpoint/2010/main" val="1010135730"/>
      </p:ext>
    </p:extLst>
  </p:cSld>
  <p:clrMapOvr>
    <a:masterClrMapping/>
  </p:clrMapOvr>
  <p:transition spd="slow">
    <p:pull/>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402961A-F6CB-44A9-A9D6-20B722D30DDF}" type="datetimeFigureOut">
              <a:rPr lang="cs-CZ" smtClean="0"/>
              <a:t>4.3.2012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F2FC9DB-9348-4DE4-B120-F2A89F22BD9F}" type="slidenum">
              <a:rPr lang="cs-CZ" smtClean="0"/>
              <a:t>‹#›</a:t>
            </a:fld>
            <a:endParaRPr lang="cs-CZ"/>
          </a:p>
        </p:txBody>
      </p:sp>
    </p:spTree>
    <p:extLst>
      <p:ext uri="{BB962C8B-B14F-4D97-AF65-F5344CB8AC3E}">
        <p14:creationId xmlns:p14="http://schemas.microsoft.com/office/powerpoint/2010/main" val="133323392"/>
      </p:ext>
    </p:extLst>
  </p:cSld>
  <p:clrMapOvr>
    <a:masterClrMapping/>
  </p:clrMapOvr>
  <p:transition spd="slow">
    <p:pull/>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402961A-F6CB-44A9-A9D6-20B722D30DDF}" type="datetimeFigureOut">
              <a:rPr lang="cs-CZ" smtClean="0"/>
              <a:t>4.3.2012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F2FC9DB-9348-4DE4-B120-F2A89F22BD9F}" type="slidenum">
              <a:rPr lang="cs-CZ" smtClean="0"/>
              <a:t>‹#›</a:t>
            </a:fld>
            <a:endParaRPr lang="cs-CZ"/>
          </a:p>
        </p:txBody>
      </p:sp>
    </p:spTree>
    <p:extLst>
      <p:ext uri="{BB962C8B-B14F-4D97-AF65-F5344CB8AC3E}">
        <p14:creationId xmlns:p14="http://schemas.microsoft.com/office/powerpoint/2010/main" val="3800574428"/>
      </p:ext>
    </p:extLst>
  </p:cSld>
  <p:clrMapOvr>
    <a:masterClrMapping/>
  </p:clrMapOvr>
  <p:transition spd="slow">
    <p:pull/>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402961A-F6CB-44A9-A9D6-20B722D30DDF}" type="datetimeFigureOut">
              <a:rPr lang="cs-CZ" smtClean="0"/>
              <a:t>4.3.2012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F2FC9DB-9348-4DE4-B120-F2A89F22BD9F}" type="slidenum">
              <a:rPr lang="cs-CZ" smtClean="0"/>
              <a:t>‹#›</a:t>
            </a:fld>
            <a:endParaRPr lang="cs-CZ"/>
          </a:p>
        </p:txBody>
      </p:sp>
    </p:spTree>
    <p:extLst>
      <p:ext uri="{BB962C8B-B14F-4D97-AF65-F5344CB8AC3E}">
        <p14:creationId xmlns:p14="http://schemas.microsoft.com/office/powerpoint/2010/main" val="3019087512"/>
      </p:ext>
    </p:extLst>
  </p:cSld>
  <p:clrMapOvr>
    <a:masterClrMapping/>
  </p:clrMapOvr>
  <p:transition spd="slow">
    <p:pull/>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Shape 1"/>
          <p:cNvSpPr>
            <a:spLocks noGrp="1"/>
          </p:cNvSpPr>
          <p:nvPr>
            <p:ph type="ctrTitle"/>
          </p:nvPr>
        </p:nvSpPr>
        <p:spPr>
          <a:xfrm>
            <a:off x="685800" y="2130425"/>
            <a:ext cx="7772400" cy="1470025"/>
          </a:xfrm>
        </p:spPr>
        <p:txBody>
          <a:bodyPr rtlCol="0"/>
          <a:lstStyle/>
          <a:p>
            <a:r>
              <a:rPr lang="en-US"/>
              <a:t>Click to edit Master title style</a:t>
            </a:r>
            <a:endParaRPr lang="cs-CZ"/>
          </a:p>
        </p:txBody>
      </p:sp>
      <p:sp>
        <p:nvSpPr>
          <p:cNvPr id="3" name="Shape 2"/>
          <p:cNvSpPr>
            <a:spLocks noGrp="1"/>
          </p:cNvSpPr>
          <p:nvPr>
            <p:ph type="subTitle" idx="1"/>
          </p:nvPr>
        </p:nvSpPr>
        <p:spPr>
          <a:xfrm>
            <a:off x="1371600" y="3886200"/>
            <a:ext cx="6400800" cy="1752600"/>
          </a:xfrm>
        </p:spPr>
        <p:txBody>
          <a:bodyPr rtlCol="0"/>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EC0DD796-B252-41A4-963F-8C0E3DFEB722}"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886262633"/>
      </p:ext>
    </p:extLst>
  </p:cSld>
  <p:clrMapOvr>
    <a:masterClrMapping/>
  </p:clrMapOvr>
  <p:transition spd="slow">
    <p:pull/>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Shape 2"/>
          <p:cNvSpPr>
            <a:spLocks noGrp="1"/>
          </p:cNvSpPr>
          <p:nvPr>
            <p:ph idx="1"/>
          </p:nvPr>
        </p:nvSpPr>
        <p:spPr/>
        <p:txBody>
          <a:bodyPr rtlCol="0"/>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02ED9DBD-6ECE-4C00-8521-276C4D877B9D}"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343833647"/>
      </p:ext>
    </p:extLst>
  </p:cSld>
  <p:clrMapOvr>
    <a:masterClrMapping/>
  </p:clrMapOvr>
  <p:transition spd="slow">
    <p:pull/>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Shape 1"/>
          <p:cNvSpPr>
            <a:spLocks noGrp="1"/>
          </p:cNvSpPr>
          <p:nvPr>
            <p:ph type="title"/>
          </p:nvPr>
        </p:nvSpPr>
        <p:spPr>
          <a:xfrm>
            <a:off x="722313" y="4406900"/>
            <a:ext cx="7772400" cy="1362075"/>
          </a:xfrm>
        </p:spPr>
        <p:txBody>
          <a:bodyPr rtlCol="0" anchor="t"/>
          <a:lstStyle>
            <a:lvl1pPr algn="l">
              <a:defRPr sz="4000" b="1" cap="all"/>
            </a:lvl1pPr>
          </a:lstStyle>
          <a:p>
            <a:r>
              <a:rPr lang="en-US"/>
              <a:t>Click to edit Master title style</a:t>
            </a:r>
            <a:endParaRPr lang="cs-CZ"/>
          </a:p>
        </p:txBody>
      </p:sp>
      <p:sp>
        <p:nvSpPr>
          <p:cNvPr id="3" name="Shape 2"/>
          <p:cNvSpPr>
            <a:spLocks noGrp="1"/>
          </p:cNvSpPr>
          <p:nvPr>
            <p:ph type="body" idx="1"/>
          </p:nvPr>
        </p:nvSpPr>
        <p:spPr>
          <a:xfrm>
            <a:off x="722313" y="2906713"/>
            <a:ext cx="7772400" cy="1500187"/>
          </a:xfrm>
        </p:spPr>
        <p:txBody>
          <a:bodyPr rtlCol="0"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F57F8566-30B8-4641-B155-C3594F134300}"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85363992"/>
      </p:ext>
    </p:extLst>
  </p:cSld>
  <p:clrMapOvr>
    <a:masterClrMapping/>
  </p:clrMapOvr>
  <p:transition spd="slow">
    <p:pull/>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Shape 2"/>
          <p:cNvSpPr>
            <a:spLocks noGrp="1"/>
          </p:cNvSpPr>
          <p:nvPr>
            <p:ph sz="half" idx="1"/>
          </p:nvPr>
        </p:nvSpPr>
        <p:spPr>
          <a:xfrm>
            <a:off x="685800" y="1981200"/>
            <a:ext cx="3810000" cy="4114800"/>
          </a:xfrm>
        </p:spPr>
        <p:txBody>
          <a:bodyPr rtlCol="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Shape 3"/>
          <p:cNvSpPr>
            <a:spLocks noGrp="1"/>
          </p:cNvSpPr>
          <p:nvPr>
            <p:ph sz="half" idx="2"/>
          </p:nvPr>
        </p:nvSpPr>
        <p:spPr>
          <a:xfrm>
            <a:off x="4648200" y="1981200"/>
            <a:ext cx="3810000" cy="4114800"/>
          </a:xfrm>
        </p:spPr>
        <p:txBody>
          <a:bodyPr rtlCol="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5" name="Rectangle 3"/>
          <p:cNvSpPr>
            <a:spLocks noGrp="1"/>
          </p:cNvSpPr>
          <p:nvPr>
            <p:ph type="dt" sz="half" idx="10"/>
          </p:nvPr>
        </p:nvSpPr>
        <p:spPr/>
        <p:txBody>
          <a:bodyPr/>
          <a:lstStyle>
            <a:lvl1pPr>
              <a:defRPr/>
            </a:lvl1pPr>
          </a:lstStyle>
          <a:p>
            <a:endParaRPr lang="cs-CZ">
              <a:solidFill>
                <a:srgbClr val="000000"/>
              </a:solidFill>
            </a:endParaRPr>
          </a:p>
        </p:txBody>
      </p:sp>
      <p:sp>
        <p:nvSpPr>
          <p:cNvPr id="6"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7" name="Rectangle 5"/>
          <p:cNvSpPr>
            <a:spLocks noGrp="1"/>
          </p:cNvSpPr>
          <p:nvPr>
            <p:ph type="sldNum" sz="quarter" idx="12"/>
          </p:nvPr>
        </p:nvSpPr>
        <p:spPr/>
        <p:txBody>
          <a:bodyPr/>
          <a:lstStyle>
            <a:lvl1pPr>
              <a:defRPr/>
            </a:lvl1pPr>
          </a:lstStyle>
          <a:p>
            <a:fld id="{428F1721-BF61-4678-BFA3-ADA5C7CBC774}"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598540295"/>
      </p:ext>
    </p:extLst>
  </p:cSld>
  <p:clrMapOvr>
    <a:masterClrMapping/>
  </p:clrMapOvr>
  <p:transition spd="slow">
    <p:pull/>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Shape 1"/>
          <p:cNvSpPr>
            <a:spLocks noGrp="1"/>
          </p:cNvSpPr>
          <p:nvPr>
            <p:ph type="title"/>
          </p:nvPr>
        </p:nvSpPr>
        <p:spPr>
          <a:xfrm>
            <a:off x="457200" y="274638"/>
            <a:ext cx="8229600" cy="1143000"/>
          </a:xfrm>
        </p:spPr>
        <p:txBody>
          <a:bodyPr rtlCol="0"/>
          <a:lstStyle>
            <a:lvl1pPr>
              <a:defRPr/>
            </a:lvl1pPr>
          </a:lstStyle>
          <a:p>
            <a:r>
              <a:rPr lang="en-US"/>
              <a:t>Click to edit Master title style</a:t>
            </a:r>
            <a:endParaRPr lang="cs-CZ"/>
          </a:p>
        </p:txBody>
      </p:sp>
      <p:sp>
        <p:nvSpPr>
          <p:cNvPr id="3" name="Shape 2"/>
          <p:cNvSpPr>
            <a:spLocks noGrp="1"/>
          </p:cNvSpPr>
          <p:nvPr>
            <p:ph type="body" idx="1"/>
          </p:nvPr>
        </p:nvSpPr>
        <p:spPr>
          <a:xfrm>
            <a:off x="457200" y="1535113"/>
            <a:ext cx="4040188" cy="63976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cs-CZ"/>
          </a:p>
        </p:txBody>
      </p:sp>
      <p:sp>
        <p:nvSpPr>
          <p:cNvPr id="4" name="Shape 3"/>
          <p:cNvSpPr>
            <a:spLocks noGrp="1"/>
          </p:cNvSpPr>
          <p:nvPr>
            <p:ph sz="half" idx="2"/>
          </p:nvPr>
        </p:nvSpPr>
        <p:spPr>
          <a:xfrm>
            <a:off x="457200" y="2174875"/>
            <a:ext cx="4040188" cy="3951288"/>
          </a:xfrm>
        </p:spPr>
        <p:txBody>
          <a:bodyPr rtlCol="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5" name="Shape 4"/>
          <p:cNvSpPr>
            <a:spLocks noGrp="1"/>
          </p:cNvSpPr>
          <p:nvPr>
            <p:ph type="body" sz="quarter" idx="3"/>
          </p:nvPr>
        </p:nvSpPr>
        <p:spPr>
          <a:xfrm>
            <a:off x="4645025" y="1535113"/>
            <a:ext cx="4041775" cy="63976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cs-CZ"/>
          </a:p>
        </p:txBody>
      </p:sp>
      <p:sp>
        <p:nvSpPr>
          <p:cNvPr id="6" name="Shape 5"/>
          <p:cNvSpPr>
            <a:spLocks noGrp="1"/>
          </p:cNvSpPr>
          <p:nvPr>
            <p:ph sz="quarter" idx="4"/>
          </p:nvPr>
        </p:nvSpPr>
        <p:spPr>
          <a:xfrm>
            <a:off x="4645025" y="2174875"/>
            <a:ext cx="4041775" cy="3951288"/>
          </a:xfrm>
        </p:spPr>
        <p:txBody>
          <a:bodyPr rtlCol="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7" name="Rectangle 3"/>
          <p:cNvSpPr>
            <a:spLocks noGrp="1"/>
          </p:cNvSpPr>
          <p:nvPr>
            <p:ph type="dt" sz="half" idx="10"/>
          </p:nvPr>
        </p:nvSpPr>
        <p:spPr/>
        <p:txBody>
          <a:bodyPr/>
          <a:lstStyle>
            <a:lvl1pPr>
              <a:defRPr/>
            </a:lvl1pPr>
          </a:lstStyle>
          <a:p>
            <a:endParaRPr lang="cs-CZ">
              <a:solidFill>
                <a:srgbClr val="000000"/>
              </a:solidFill>
            </a:endParaRPr>
          </a:p>
        </p:txBody>
      </p:sp>
      <p:sp>
        <p:nvSpPr>
          <p:cNvPr id="8"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9" name="Rectangle 5"/>
          <p:cNvSpPr>
            <a:spLocks noGrp="1"/>
          </p:cNvSpPr>
          <p:nvPr>
            <p:ph type="sldNum" sz="quarter" idx="12"/>
          </p:nvPr>
        </p:nvSpPr>
        <p:spPr/>
        <p:txBody>
          <a:bodyPr/>
          <a:lstStyle>
            <a:lvl1pPr>
              <a:defRPr/>
            </a:lvl1pPr>
          </a:lstStyle>
          <a:p>
            <a:fld id="{66AD6CDB-3966-4560-9470-C3F22B7F1C02}"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681957169"/>
      </p:ext>
    </p:extLst>
  </p:cSld>
  <p:clrMapOvr>
    <a:masterClrMapping/>
  </p:clrMapOvr>
  <p:transition spd="slow">
    <p:pull/>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Rectangle 3"/>
          <p:cNvSpPr>
            <a:spLocks noGrp="1"/>
          </p:cNvSpPr>
          <p:nvPr>
            <p:ph type="dt" sz="half" idx="10"/>
          </p:nvPr>
        </p:nvSpPr>
        <p:spPr/>
        <p:txBody>
          <a:bodyPr/>
          <a:lstStyle>
            <a:lvl1pPr>
              <a:defRPr/>
            </a:lvl1pPr>
          </a:lstStyle>
          <a:p>
            <a:endParaRPr lang="cs-CZ">
              <a:solidFill>
                <a:srgbClr val="000000"/>
              </a:solidFill>
            </a:endParaRPr>
          </a:p>
        </p:txBody>
      </p:sp>
      <p:sp>
        <p:nvSpPr>
          <p:cNvPr id="4"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5" name="Rectangle 5"/>
          <p:cNvSpPr>
            <a:spLocks noGrp="1"/>
          </p:cNvSpPr>
          <p:nvPr>
            <p:ph type="sldNum" sz="quarter" idx="12"/>
          </p:nvPr>
        </p:nvSpPr>
        <p:spPr/>
        <p:txBody>
          <a:bodyPr/>
          <a:lstStyle>
            <a:lvl1pPr>
              <a:defRPr/>
            </a:lvl1pPr>
          </a:lstStyle>
          <a:p>
            <a:fld id="{30F79236-4C78-4CA0-AB55-D494B6B5F236}"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495132948"/>
      </p:ext>
    </p:extLst>
  </p:cSld>
  <p:clrMapOvr>
    <a:masterClrMapping/>
  </p:clrMapOvr>
  <p:transition spd="slow">
    <p:pull/>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p:cNvSpPr>
          <p:nvPr>
            <p:ph type="dt" sz="half" idx="10"/>
          </p:nvPr>
        </p:nvSpPr>
        <p:spPr/>
        <p:txBody>
          <a:bodyPr/>
          <a:lstStyle>
            <a:lvl1pPr>
              <a:defRPr/>
            </a:lvl1pPr>
          </a:lstStyle>
          <a:p>
            <a:endParaRPr lang="cs-CZ">
              <a:solidFill>
                <a:srgbClr val="000000"/>
              </a:solidFill>
            </a:endParaRPr>
          </a:p>
        </p:txBody>
      </p:sp>
      <p:sp>
        <p:nvSpPr>
          <p:cNvPr id="3"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4" name="Rectangle 5"/>
          <p:cNvSpPr>
            <a:spLocks noGrp="1"/>
          </p:cNvSpPr>
          <p:nvPr>
            <p:ph type="sldNum" sz="quarter" idx="12"/>
          </p:nvPr>
        </p:nvSpPr>
        <p:spPr/>
        <p:txBody>
          <a:bodyPr/>
          <a:lstStyle>
            <a:lvl1pPr>
              <a:defRPr/>
            </a:lvl1pPr>
          </a:lstStyle>
          <a:p>
            <a:fld id="{8BAF7F6A-67D9-4595-91F1-FB38AED2B8AC}"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4052946294"/>
      </p:ext>
    </p:extLst>
  </p:cSld>
  <p:clrMapOvr>
    <a:masterClrMapping/>
  </p:clrMapOvr>
  <p:transition spd="slow">
    <p:pull/>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Shape 1"/>
          <p:cNvSpPr>
            <a:spLocks noGrp="1"/>
          </p:cNvSpPr>
          <p:nvPr>
            <p:ph type="title"/>
          </p:nvPr>
        </p:nvSpPr>
        <p:spPr>
          <a:xfrm>
            <a:off x="457200" y="273050"/>
            <a:ext cx="3008313" cy="1162050"/>
          </a:xfrm>
        </p:spPr>
        <p:txBody>
          <a:bodyPr rtlCol="0" anchor="b"/>
          <a:lstStyle>
            <a:lvl1pPr algn="l">
              <a:defRPr sz="2000" b="1"/>
            </a:lvl1pPr>
          </a:lstStyle>
          <a:p>
            <a:r>
              <a:rPr lang="en-US"/>
              <a:t>Click to edit Master title style</a:t>
            </a:r>
            <a:endParaRPr lang="cs-CZ"/>
          </a:p>
        </p:txBody>
      </p:sp>
      <p:sp>
        <p:nvSpPr>
          <p:cNvPr id="3" name="Shape 2"/>
          <p:cNvSpPr>
            <a:spLocks noGrp="1"/>
          </p:cNvSpPr>
          <p:nvPr>
            <p:ph idx="1"/>
          </p:nvPr>
        </p:nvSpPr>
        <p:spPr>
          <a:xfrm>
            <a:off x="3575050" y="273050"/>
            <a:ext cx="5111750" cy="5853113"/>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Shape 3"/>
          <p:cNvSpPr>
            <a:spLocks noGrp="1"/>
          </p:cNvSpPr>
          <p:nvPr>
            <p:ph type="body" sz="half" idx="2"/>
          </p:nvPr>
        </p:nvSpPr>
        <p:spPr>
          <a:xfrm>
            <a:off x="457200" y="1435100"/>
            <a:ext cx="3008313" cy="4691063"/>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cs-CZ"/>
          </a:p>
        </p:txBody>
      </p:sp>
      <p:sp>
        <p:nvSpPr>
          <p:cNvPr id="5" name="Rectangle 3"/>
          <p:cNvSpPr>
            <a:spLocks noGrp="1"/>
          </p:cNvSpPr>
          <p:nvPr>
            <p:ph type="dt" sz="half" idx="10"/>
          </p:nvPr>
        </p:nvSpPr>
        <p:spPr/>
        <p:txBody>
          <a:bodyPr/>
          <a:lstStyle>
            <a:lvl1pPr>
              <a:defRPr/>
            </a:lvl1pPr>
          </a:lstStyle>
          <a:p>
            <a:endParaRPr lang="cs-CZ">
              <a:solidFill>
                <a:srgbClr val="000000"/>
              </a:solidFill>
            </a:endParaRPr>
          </a:p>
        </p:txBody>
      </p:sp>
      <p:sp>
        <p:nvSpPr>
          <p:cNvPr id="6"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7" name="Rectangle 5"/>
          <p:cNvSpPr>
            <a:spLocks noGrp="1"/>
          </p:cNvSpPr>
          <p:nvPr>
            <p:ph type="sldNum" sz="quarter" idx="12"/>
          </p:nvPr>
        </p:nvSpPr>
        <p:spPr/>
        <p:txBody>
          <a:bodyPr/>
          <a:lstStyle>
            <a:lvl1pPr>
              <a:defRPr/>
            </a:lvl1pPr>
          </a:lstStyle>
          <a:p>
            <a:fld id="{95A8DAE1-86E2-443E-BCB0-5AA4169757C3}"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4113155735"/>
      </p:ext>
    </p:extLst>
  </p:cSld>
  <p:clrMapOvr>
    <a:masterClrMapping/>
  </p:clrMapOvr>
  <p:transition spd="slow">
    <p:pull/>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Shape 1"/>
          <p:cNvSpPr>
            <a:spLocks noGrp="1"/>
          </p:cNvSpPr>
          <p:nvPr>
            <p:ph type="title"/>
          </p:nvPr>
        </p:nvSpPr>
        <p:spPr>
          <a:xfrm>
            <a:off x="1792288" y="4800600"/>
            <a:ext cx="5486400" cy="566738"/>
          </a:xfrm>
        </p:spPr>
        <p:txBody>
          <a:bodyPr rtlCol="0" anchor="b"/>
          <a:lstStyle>
            <a:lvl1pPr algn="l">
              <a:defRPr sz="2000" b="1"/>
            </a:lvl1pPr>
          </a:lstStyle>
          <a:p>
            <a:r>
              <a:rPr lang="en-US"/>
              <a:t>Click to edit Master title style</a:t>
            </a:r>
            <a:endParaRPr lang="cs-CZ"/>
          </a:p>
        </p:txBody>
      </p:sp>
      <p:sp>
        <p:nvSpPr>
          <p:cNvPr id="3" name="Shape 2"/>
          <p:cNvSpPr>
            <a:spLocks noGrp="1"/>
          </p:cNvSpPr>
          <p:nvPr>
            <p:ph type="pic" idx="1"/>
          </p:nvPr>
        </p:nvSpPr>
        <p:spPr>
          <a:xfrm>
            <a:off x="1792288" y="612775"/>
            <a:ext cx="5486400" cy="4114800"/>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Shape 3"/>
          <p:cNvSpPr>
            <a:spLocks noGrp="1"/>
          </p:cNvSpPr>
          <p:nvPr>
            <p:ph type="body" sz="half" idx="2"/>
          </p:nvPr>
        </p:nvSpPr>
        <p:spPr>
          <a:xfrm>
            <a:off x="1792288" y="5367338"/>
            <a:ext cx="5486400" cy="804862"/>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cs-CZ"/>
          </a:p>
        </p:txBody>
      </p:sp>
      <p:sp>
        <p:nvSpPr>
          <p:cNvPr id="5" name="Rectangle 3"/>
          <p:cNvSpPr>
            <a:spLocks noGrp="1"/>
          </p:cNvSpPr>
          <p:nvPr>
            <p:ph type="dt" sz="half" idx="10"/>
          </p:nvPr>
        </p:nvSpPr>
        <p:spPr/>
        <p:txBody>
          <a:bodyPr/>
          <a:lstStyle>
            <a:lvl1pPr>
              <a:defRPr/>
            </a:lvl1pPr>
          </a:lstStyle>
          <a:p>
            <a:endParaRPr lang="cs-CZ">
              <a:solidFill>
                <a:srgbClr val="000000"/>
              </a:solidFill>
            </a:endParaRPr>
          </a:p>
        </p:txBody>
      </p:sp>
      <p:sp>
        <p:nvSpPr>
          <p:cNvPr id="6"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7" name="Rectangle 5"/>
          <p:cNvSpPr>
            <a:spLocks noGrp="1"/>
          </p:cNvSpPr>
          <p:nvPr>
            <p:ph type="sldNum" sz="quarter" idx="12"/>
          </p:nvPr>
        </p:nvSpPr>
        <p:spPr/>
        <p:txBody>
          <a:bodyPr/>
          <a:lstStyle>
            <a:lvl1pPr>
              <a:defRPr/>
            </a:lvl1pPr>
          </a:lstStyle>
          <a:p>
            <a:fld id="{59C2C8F0-D7E3-4AEE-A5AB-1F17656660F6}"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645136729"/>
      </p:ext>
    </p:extLst>
  </p:cSld>
  <p:clrMapOvr>
    <a:masterClrMapping/>
  </p:clrMapOvr>
  <p:transition spd="slow">
    <p:pull/>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Shape 2"/>
          <p:cNvSpPr>
            <a:spLocks noGrp="1"/>
          </p:cNvSpPr>
          <p:nvPr>
            <p:ph type="body" idx="1"/>
          </p:nvPr>
        </p:nvSpPr>
        <p:spPr/>
        <p:txBody>
          <a:bodyPr rtlCol="0"/>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2E52640C-2585-4072-836F-9756A4F03CDC}"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520885583"/>
      </p:ext>
    </p:extLst>
  </p:cSld>
  <p:clrMapOvr>
    <a:masterClrMapping/>
  </p:clrMapOvr>
  <p:transition spd="slow">
    <p:pull/>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Shape 1"/>
          <p:cNvSpPr>
            <a:spLocks noGrp="1"/>
          </p:cNvSpPr>
          <p:nvPr>
            <p:ph type="ctrTitle"/>
          </p:nvPr>
        </p:nvSpPr>
        <p:spPr>
          <a:xfrm>
            <a:off x="685800" y="2130425"/>
            <a:ext cx="7772400" cy="1470025"/>
          </a:xfrm>
        </p:spPr>
        <p:txBody>
          <a:bodyPr rtlCol="0"/>
          <a:lstStyle/>
          <a:p>
            <a:r>
              <a:rPr lang="en-US"/>
              <a:t>Click to edit Master title style</a:t>
            </a:r>
            <a:endParaRPr lang="cs-CZ"/>
          </a:p>
        </p:txBody>
      </p:sp>
      <p:sp>
        <p:nvSpPr>
          <p:cNvPr id="3" name="Shape 2"/>
          <p:cNvSpPr>
            <a:spLocks noGrp="1"/>
          </p:cNvSpPr>
          <p:nvPr>
            <p:ph type="subTitle" idx="1"/>
          </p:nvPr>
        </p:nvSpPr>
        <p:spPr>
          <a:xfrm>
            <a:off x="1371600" y="3886200"/>
            <a:ext cx="6400800" cy="1752600"/>
          </a:xfrm>
        </p:spPr>
        <p:txBody>
          <a:bodyPr rtlCol="0"/>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EC0DD796-B252-41A4-963F-8C0E3DFEB722}"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120287996"/>
      </p:ext>
    </p:extLst>
  </p:cSld>
  <p:clrMapOvr>
    <a:masterClrMapping/>
  </p:clrMapOvr>
  <p:transition spd="slow">
    <p:pull/>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Shape 2"/>
          <p:cNvSpPr>
            <a:spLocks noGrp="1"/>
          </p:cNvSpPr>
          <p:nvPr>
            <p:ph idx="1"/>
          </p:nvPr>
        </p:nvSpPr>
        <p:spPr/>
        <p:txBody>
          <a:bodyPr rtlCol="0"/>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02ED9DBD-6ECE-4C00-8521-276C4D877B9D}"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605186814"/>
      </p:ext>
    </p:extLst>
  </p:cSld>
  <p:clrMapOvr>
    <a:masterClrMapping/>
  </p:clrMapOvr>
  <p:transition spd="slow">
    <p:pull/>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Shape 1"/>
          <p:cNvSpPr>
            <a:spLocks noGrp="1"/>
          </p:cNvSpPr>
          <p:nvPr>
            <p:ph type="title"/>
          </p:nvPr>
        </p:nvSpPr>
        <p:spPr>
          <a:xfrm>
            <a:off x="722313" y="4406900"/>
            <a:ext cx="7772400" cy="1362075"/>
          </a:xfrm>
        </p:spPr>
        <p:txBody>
          <a:bodyPr rtlCol="0" anchor="t"/>
          <a:lstStyle>
            <a:lvl1pPr algn="l">
              <a:defRPr sz="4000" b="1" cap="all"/>
            </a:lvl1pPr>
          </a:lstStyle>
          <a:p>
            <a:r>
              <a:rPr lang="en-US"/>
              <a:t>Click to edit Master title style</a:t>
            </a:r>
            <a:endParaRPr lang="cs-CZ"/>
          </a:p>
        </p:txBody>
      </p:sp>
      <p:sp>
        <p:nvSpPr>
          <p:cNvPr id="3" name="Shape 2"/>
          <p:cNvSpPr>
            <a:spLocks noGrp="1"/>
          </p:cNvSpPr>
          <p:nvPr>
            <p:ph type="body" idx="1"/>
          </p:nvPr>
        </p:nvSpPr>
        <p:spPr>
          <a:xfrm>
            <a:off x="722313" y="2906713"/>
            <a:ext cx="7772400" cy="1500187"/>
          </a:xfrm>
        </p:spPr>
        <p:txBody>
          <a:bodyPr rtlCol="0"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F57F8566-30B8-4641-B155-C3594F134300}"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4181899496"/>
      </p:ext>
    </p:extLst>
  </p:cSld>
  <p:clrMapOvr>
    <a:masterClrMapping/>
  </p:clrMapOvr>
  <p:transition spd="slow">
    <p:pull/>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Shape 2"/>
          <p:cNvSpPr>
            <a:spLocks noGrp="1"/>
          </p:cNvSpPr>
          <p:nvPr>
            <p:ph sz="half" idx="1"/>
          </p:nvPr>
        </p:nvSpPr>
        <p:spPr>
          <a:xfrm>
            <a:off x="685800" y="1981200"/>
            <a:ext cx="3810000" cy="4114800"/>
          </a:xfrm>
        </p:spPr>
        <p:txBody>
          <a:bodyPr rtlCol="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Shape 3"/>
          <p:cNvSpPr>
            <a:spLocks noGrp="1"/>
          </p:cNvSpPr>
          <p:nvPr>
            <p:ph sz="half" idx="2"/>
          </p:nvPr>
        </p:nvSpPr>
        <p:spPr>
          <a:xfrm>
            <a:off x="4648200" y="1981200"/>
            <a:ext cx="3810000" cy="4114800"/>
          </a:xfrm>
        </p:spPr>
        <p:txBody>
          <a:bodyPr rtlCol="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5" name="Rectangle 3"/>
          <p:cNvSpPr>
            <a:spLocks noGrp="1"/>
          </p:cNvSpPr>
          <p:nvPr>
            <p:ph type="dt" sz="half" idx="10"/>
          </p:nvPr>
        </p:nvSpPr>
        <p:spPr/>
        <p:txBody>
          <a:bodyPr/>
          <a:lstStyle>
            <a:lvl1pPr>
              <a:defRPr/>
            </a:lvl1pPr>
          </a:lstStyle>
          <a:p>
            <a:endParaRPr lang="cs-CZ">
              <a:solidFill>
                <a:srgbClr val="000000"/>
              </a:solidFill>
            </a:endParaRPr>
          </a:p>
        </p:txBody>
      </p:sp>
      <p:sp>
        <p:nvSpPr>
          <p:cNvPr id="6"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7" name="Rectangle 5"/>
          <p:cNvSpPr>
            <a:spLocks noGrp="1"/>
          </p:cNvSpPr>
          <p:nvPr>
            <p:ph type="sldNum" sz="quarter" idx="12"/>
          </p:nvPr>
        </p:nvSpPr>
        <p:spPr/>
        <p:txBody>
          <a:bodyPr/>
          <a:lstStyle>
            <a:lvl1pPr>
              <a:defRPr/>
            </a:lvl1pPr>
          </a:lstStyle>
          <a:p>
            <a:fld id="{428F1721-BF61-4678-BFA3-ADA5C7CBC774}"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492029244"/>
      </p:ext>
    </p:extLst>
  </p:cSld>
  <p:clrMapOvr>
    <a:masterClrMapping/>
  </p:clrMapOvr>
  <p:transition spd="slow">
    <p:pull/>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Shape 1"/>
          <p:cNvSpPr>
            <a:spLocks noGrp="1"/>
          </p:cNvSpPr>
          <p:nvPr>
            <p:ph type="title"/>
          </p:nvPr>
        </p:nvSpPr>
        <p:spPr>
          <a:xfrm>
            <a:off x="457200" y="274638"/>
            <a:ext cx="8229600" cy="1143000"/>
          </a:xfrm>
        </p:spPr>
        <p:txBody>
          <a:bodyPr rtlCol="0"/>
          <a:lstStyle>
            <a:lvl1pPr>
              <a:defRPr/>
            </a:lvl1pPr>
          </a:lstStyle>
          <a:p>
            <a:r>
              <a:rPr lang="en-US"/>
              <a:t>Click to edit Master title style</a:t>
            </a:r>
            <a:endParaRPr lang="cs-CZ"/>
          </a:p>
        </p:txBody>
      </p:sp>
      <p:sp>
        <p:nvSpPr>
          <p:cNvPr id="3" name="Shape 2"/>
          <p:cNvSpPr>
            <a:spLocks noGrp="1"/>
          </p:cNvSpPr>
          <p:nvPr>
            <p:ph type="body" idx="1"/>
          </p:nvPr>
        </p:nvSpPr>
        <p:spPr>
          <a:xfrm>
            <a:off x="457200" y="1535113"/>
            <a:ext cx="4040188" cy="63976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cs-CZ"/>
          </a:p>
        </p:txBody>
      </p:sp>
      <p:sp>
        <p:nvSpPr>
          <p:cNvPr id="4" name="Shape 3"/>
          <p:cNvSpPr>
            <a:spLocks noGrp="1"/>
          </p:cNvSpPr>
          <p:nvPr>
            <p:ph sz="half" idx="2"/>
          </p:nvPr>
        </p:nvSpPr>
        <p:spPr>
          <a:xfrm>
            <a:off x="457200" y="2174875"/>
            <a:ext cx="4040188" cy="3951288"/>
          </a:xfrm>
        </p:spPr>
        <p:txBody>
          <a:bodyPr rtlCol="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5" name="Shape 4"/>
          <p:cNvSpPr>
            <a:spLocks noGrp="1"/>
          </p:cNvSpPr>
          <p:nvPr>
            <p:ph type="body" sz="quarter" idx="3"/>
          </p:nvPr>
        </p:nvSpPr>
        <p:spPr>
          <a:xfrm>
            <a:off x="4645025" y="1535113"/>
            <a:ext cx="4041775" cy="63976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cs-CZ"/>
          </a:p>
        </p:txBody>
      </p:sp>
      <p:sp>
        <p:nvSpPr>
          <p:cNvPr id="6" name="Shape 5"/>
          <p:cNvSpPr>
            <a:spLocks noGrp="1"/>
          </p:cNvSpPr>
          <p:nvPr>
            <p:ph sz="quarter" idx="4"/>
          </p:nvPr>
        </p:nvSpPr>
        <p:spPr>
          <a:xfrm>
            <a:off x="4645025" y="2174875"/>
            <a:ext cx="4041775" cy="3951288"/>
          </a:xfrm>
        </p:spPr>
        <p:txBody>
          <a:bodyPr rtlCol="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7" name="Rectangle 3"/>
          <p:cNvSpPr>
            <a:spLocks noGrp="1"/>
          </p:cNvSpPr>
          <p:nvPr>
            <p:ph type="dt" sz="half" idx="10"/>
          </p:nvPr>
        </p:nvSpPr>
        <p:spPr/>
        <p:txBody>
          <a:bodyPr/>
          <a:lstStyle>
            <a:lvl1pPr>
              <a:defRPr/>
            </a:lvl1pPr>
          </a:lstStyle>
          <a:p>
            <a:endParaRPr lang="cs-CZ">
              <a:solidFill>
                <a:srgbClr val="000000"/>
              </a:solidFill>
            </a:endParaRPr>
          </a:p>
        </p:txBody>
      </p:sp>
      <p:sp>
        <p:nvSpPr>
          <p:cNvPr id="8"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9" name="Rectangle 5"/>
          <p:cNvSpPr>
            <a:spLocks noGrp="1"/>
          </p:cNvSpPr>
          <p:nvPr>
            <p:ph type="sldNum" sz="quarter" idx="12"/>
          </p:nvPr>
        </p:nvSpPr>
        <p:spPr/>
        <p:txBody>
          <a:bodyPr/>
          <a:lstStyle>
            <a:lvl1pPr>
              <a:defRPr/>
            </a:lvl1pPr>
          </a:lstStyle>
          <a:p>
            <a:fld id="{66AD6CDB-3966-4560-9470-C3F22B7F1C02}"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2954924"/>
      </p:ext>
    </p:extLst>
  </p:cSld>
  <p:clrMapOvr>
    <a:masterClrMapping/>
  </p:clrMapOvr>
  <p:transition spd="slow">
    <p:pull/>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Rectangle 3"/>
          <p:cNvSpPr>
            <a:spLocks noGrp="1"/>
          </p:cNvSpPr>
          <p:nvPr>
            <p:ph type="dt" sz="half" idx="10"/>
          </p:nvPr>
        </p:nvSpPr>
        <p:spPr/>
        <p:txBody>
          <a:bodyPr/>
          <a:lstStyle>
            <a:lvl1pPr>
              <a:defRPr/>
            </a:lvl1pPr>
          </a:lstStyle>
          <a:p>
            <a:endParaRPr lang="cs-CZ">
              <a:solidFill>
                <a:srgbClr val="000000"/>
              </a:solidFill>
            </a:endParaRPr>
          </a:p>
        </p:txBody>
      </p:sp>
      <p:sp>
        <p:nvSpPr>
          <p:cNvPr id="4"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5" name="Rectangle 5"/>
          <p:cNvSpPr>
            <a:spLocks noGrp="1"/>
          </p:cNvSpPr>
          <p:nvPr>
            <p:ph type="sldNum" sz="quarter" idx="12"/>
          </p:nvPr>
        </p:nvSpPr>
        <p:spPr/>
        <p:txBody>
          <a:bodyPr/>
          <a:lstStyle>
            <a:lvl1pPr>
              <a:defRPr/>
            </a:lvl1pPr>
          </a:lstStyle>
          <a:p>
            <a:fld id="{30F79236-4C78-4CA0-AB55-D494B6B5F236}"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1269729614"/>
      </p:ext>
    </p:extLst>
  </p:cSld>
  <p:clrMapOvr>
    <a:masterClrMapping/>
  </p:clrMapOvr>
  <p:transition spd="slow">
    <p:pull/>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p:cNvSpPr>
          <p:nvPr>
            <p:ph type="dt" sz="half" idx="10"/>
          </p:nvPr>
        </p:nvSpPr>
        <p:spPr/>
        <p:txBody>
          <a:bodyPr/>
          <a:lstStyle>
            <a:lvl1pPr>
              <a:defRPr/>
            </a:lvl1pPr>
          </a:lstStyle>
          <a:p>
            <a:endParaRPr lang="cs-CZ">
              <a:solidFill>
                <a:srgbClr val="000000"/>
              </a:solidFill>
            </a:endParaRPr>
          </a:p>
        </p:txBody>
      </p:sp>
      <p:sp>
        <p:nvSpPr>
          <p:cNvPr id="3"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4" name="Rectangle 5"/>
          <p:cNvSpPr>
            <a:spLocks noGrp="1"/>
          </p:cNvSpPr>
          <p:nvPr>
            <p:ph type="sldNum" sz="quarter" idx="12"/>
          </p:nvPr>
        </p:nvSpPr>
        <p:spPr/>
        <p:txBody>
          <a:bodyPr/>
          <a:lstStyle>
            <a:lvl1pPr>
              <a:defRPr/>
            </a:lvl1pPr>
          </a:lstStyle>
          <a:p>
            <a:fld id="{8BAF7F6A-67D9-4595-91F1-FB38AED2B8AC}"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3624715065"/>
      </p:ext>
    </p:extLst>
  </p:cSld>
  <p:clrMapOvr>
    <a:masterClrMapping/>
  </p:clrMapOvr>
  <p:transition spd="slow">
    <p:pull/>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Shape 1"/>
          <p:cNvSpPr>
            <a:spLocks noGrp="1"/>
          </p:cNvSpPr>
          <p:nvPr>
            <p:ph type="title"/>
          </p:nvPr>
        </p:nvSpPr>
        <p:spPr>
          <a:xfrm>
            <a:off x="457200" y="273050"/>
            <a:ext cx="3008313" cy="1162050"/>
          </a:xfrm>
        </p:spPr>
        <p:txBody>
          <a:bodyPr rtlCol="0" anchor="b"/>
          <a:lstStyle>
            <a:lvl1pPr algn="l">
              <a:defRPr sz="2000" b="1"/>
            </a:lvl1pPr>
          </a:lstStyle>
          <a:p>
            <a:r>
              <a:rPr lang="en-US"/>
              <a:t>Click to edit Master title style</a:t>
            </a:r>
            <a:endParaRPr lang="cs-CZ"/>
          </a:p>
        </p:txBody>
      </p:sp>
      <p:sp>
        <p:nvSpPr>
          <p:cNvPr id="3" name="Shape 2"/>
          <p:cNvSpPr>
            <a:spLocks noGrp="1"/>
          </p:cNvSpPr>
          <p:nvPr>
            <p:ph idx="1"/>
          </p:nvPr>
        </p:nvSpPr>
        <p:spPr>
          <a:xfrm>
            <a:off x="3575050" y="273050"/>
            <a:ext cx="5111750" cy="5853113"/>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Shape 3"/>
          <p:cNvSpPr>
            <a:spLocks noGrp="1"/>
          </p:cNvSpPr>
          <p:nvPr>
            <p:ph type="body" sz="half" idx="2"/>
          </p:nvPr>
        </p:nvSpPr>
        <p:spPr>
          <a:xfrm>
            <a:off x="457200" y="1435100"/>
            <a:ext cx="3008313" cy="4691063"/>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cs-CZ"/>
          </a:p>
        </p:txBody>
      </p:sp>
      <p:sp>
        <p:nvSpPr>
          <p:cNvPr id="5" name="Rectangle 3"/>
          <p:cNvSpPr>
            <a:spLocks noGrp="1"/>
          </p:cNvSpPr>
          <p:nvPr>
            <p:ph type="dt" sz="half" idx="10"/>
          </p:nvPr>
        </p:nvSpPr>
        <p:spPr/>
        <p:txBody>
          <a:bodyPr/>
          <a:lstStyle>
            <a:lvl1pPr>
              <a:defRPr/>
            </a:lvl1pPr>
          </a:lstStyle>
          <a:p>
            <a:endParaRPr lang="cs-CZ">
              <a:solidFill>
                <a:srgbClr val="000000"/>
              </a:solidFill>
            </a:endParaRPr>
          </a:p>
        </p:txBody>
      </p:sp>
      <p:sp>
        <p:nvSpPr>
          <p:cNvPr id="6"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7" name="Rectangle 5"/>
          <p:cNvSpPr>
            <a:spLocks noGrp="1"/>
          </p:cNvSpPr>
          <p:nvPr>
            <p:ph type="sldNum" sz="quarter" idx="12"/>
          </p:nvPr>
        </p:nvSpPr>
        <p:spPr/>
        <p:txBody>
          <a:bodyPr/>
          <a:lstStyle>
            <a:lvl1pPr>
              <a:defRPr/>
            </a:lvl1pPr>
          </a:lstStyle>
          <a:p>
            <a:fld id="{95A8DAE1-86E2-443E-BCB0-5AA4169757C3}"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620744091"/>
      </p:ext>
    </p:extLst>
  </p:cSld>
  <p:clrMapOvr>
    <a:masterClrMapping/>
  </p:clrMapOvr>
  <p:transition spd="slow">
    <p:pull/>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Shape 1"/>
          <p:cNvSpPr>
            <a:spLocks noGrp="1"/>
          </p:cNvSpPr>
          <p:nvPr>
            <p:ph type="title"/>
          </p:nvPr>
        </p:nvSpPr>
        <p:spPr>
          <a:xfrm>
            <a:off x="1792288" y="4800600"/>
            <a:ext cx="5486400" cy="566738"/>
          </a:xfrm>
        </p:spPr>
        <p:txBody>
          <a:bodyPr rtlCol="0" anchor="b"/>
          <a:lstStyle>
            <a:lvl1pPr algn="l">
              <a:defRPr sz="2000" b="1"/>
            </a:lvl1pPr>
          </a:lstStyle>
          <a:p>
            <a:r>
              <a:rPr lang="en-US"/>
              <a:t>Click to edit Master title style</a:t>
            </a:r>
            <a:endParaRPr lang="cs-CZ"/>
          </a:p>
        </p:txBody>
      </p:sp>
      <p:sp>
        <p:nvSpPr>
          <p:cNvPr id="3" name="Shape 2"/>
          <p:cNvSpPr>
            <a:spLocks noGrp="1"/>
          </p:cNvSpPr>
          <p:nvPr>
            <p:ph type="pic" idx="1"/>
          </p:nvPr>
        </p:nvSpPr>
        <p:spPr>
          <a:xfrm>
            <a:off x="1792288" y="612775"/>
            <a:ext cx="5486400" cy="4114800"/>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Shape 3"/>
          <p:cNvSpPr>
            <a:spLocks noGrp="1"/>
          </p:cNvSpPr>
          <p:nvPr>
            <p:ph type="body" sz="half" idx="2"/>
          </p:nvPr>
        </p:nvSpPr>
        <p:spPr>
          <a:xfrm>
            <a:off x="1792288" y="5367338"/>
            <a:ext cx="5486400" cy="804862"/>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cs-CZ"/>
          </a:p>
        </p:txBody>
      </p:sp>
      <p:sp>
        <p:nvSpPr>
          <p:cNvPr id="5" name="Rectangle 3"/>
          <p:cNvSpPr>
            <a:spLocks noGrp="1"/>
          </p:cNvSpPr>
          <p:nvPr>
            <p:ph type="dt" sz="half" idx="10"/>
          </p:nvPr>
        </p:nvSpPr>
        <p:spPr/>
        <p:txBody>
          <a:bodyPr/>
          <a:lstStyle>
            <a:lvl1pPr>
              <a:defRPr/>
            </a:lvl1pPr>
          </a:lstStyle>
          <a:p>
            <a:endParaRPr lang="cs-CZ">
              <a:solidFill>
                <a:srgbClr val="000000"/>
              </a:solidFill>
            </a:endParaRPr>
          </a:p>
        </p:txBody>
      </p:sp>
      <p:sp>
        <p:nvSpPr>
          <p:cNvPr id="6"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7" name="Rectangle 5"/>
          <p:cNvSpPr>
            <a:spLocks noGrp="1"/>
          </p:cNvSpPr>
          <p:nvPr>
            <p:ph type="sldNum" sz="quarter" idx="12"/>
          </p:nvPr>
        </p:nvSpPr>
        <p:spPr/>
        <p:txBody>
          <a:bodyPr/>
          <a:lstStyle>
            <a:lvl1pPr>
              <a:defRPr/>
            </a:lvl1pPr>
          </a:lstStyle>
          <a:p>
            <a:fld id="{59C2C8F0-D7E3-4AEE-A5AB-1F17656660F6}"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230697177"/>
      </p:ext>
    </p:extLst>
  </p:cSld>
  <p:clrMapOvr>
    <a:masterClrMapping/>
  </p:clrMapOvr>
  <p:transition spd="slow">
    <p:pull/>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Shape 2"/>
          <p:cNvSpPr>
            <a:spLocks noGrp="1"/>
          </p:cNvSpPr>
          <p:nvPr>
            <p:ph type="body" idx="1"/>
          </p:nvPr>
        </p:nvSpPr>
        <p:spPr/>
        <p:txBody>
          <a:bodyPr rtlCol="0"/>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2E52640C-2585-4072-836F-9756A4F03CDC}"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val="556590031"/>
      </p:ext>
    </p:extLst>
  </p:cSld>
  <p:clrMapOvr>
    <a:masterClrMapping/>
  </p:clrMapOvr>
  <p:transition spd="slow">
    <p:pull/>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4.3.2012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34293681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4.3.2012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885830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4.3.2012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9533138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FE4659-7985-49B0-AFB9-855F1780E650}" type="datetimeFigureOut">
              <a:rPr lang="cs-CZ" smtClean="0">
                <a:solidFill>
                  <a:prstClr val="black">
                    <a:tint val="75000"/>
                  </a:prstClr>
                </a:solidFill>
              </a:rPr>
              <a:pPr/>
              <a:t>4.3.2012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7476312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FE4659-7985-49B0-AFB9-855F1780E650}" type="datetimeFigureOut">
              <a:rPr lang="cs-CZ" smtClean="0">
                <a:solidFill>
                  <a:prstClr val="black">
                    <a:tint val="75000"/>
                  </a:prstClr>
                </a:solidFill>
              </a:rPr>
              <a:pPr/>
              <a:t>4.3.2012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5217218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8FE4659-7985-49B0-AFB9-855F1780E650}" type="datetimeFigureOut">
              <a:rPr lang="cs-CZ" smtClean="0">
                <a:solidFill>
                  <a:prstClr val="black">
                    <a:tint val="75000"/>
                  </a:prstClr>
                </a:solidFill>
              </a:rPr>
              <a:pPr/>
              <a:t>4.3.2012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886628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solidFill>
                  <a:prstClr val="black">
                    <a:tint val="75000"/>
                  </a:prstClr>
                </a:solidFill>
              </a:rPr>
              <a:pPr/>
              <a:t>4.3.2012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21414071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solidFill>
                  <a:prstClr val="black">
                    <a:tint val="75000"/>
                  </a:prstClr>
                </a:solidFill>
              </a:rPr>
              <a:pPr/>
              <a:t>4.3.2012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8469928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solidFill>
                  <a:prstClr val="black">
                    <a:tint val="75000"/>
                  </a:prstClr>
                </a:solidFill>
              </a:rPr>
              <a:pPr/>
              <a:t>4.3.2012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39502132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4.3.2012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44879866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4.3.2012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744931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image" Target="../media/image1.png"/><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theme" Target="../theme/theme3.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3000"/>
            <a:lum/>
          </a:blip>
          <a:srcRect/>
          <a:stretch>
            <a:fillRect t="-17000" b="-17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02961A-F6CB-44A9-A9D6-20B722D30DDF}" type="datetimeFigureOut">
              <a:rPr lang="cs-CZ" smtClean="0"/>
              <a:t>4.3.2012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2FC9DB-9348-4DE4-B120-F2A89F22BD9F}" type="slidenum">
              <a:rPr lang="cs-CZ" smtClean="0"/>
              <a:t>‹#›</a:t>
            </a:fld>
            <a:endParaRPr lang="cs-CZ"/>
          </a:p>
        </p:txBody>
      </p:sp>
    </p:spTree>
    <p:extLst>
      <p:ext uri="{BB962C8B-B14F-4D97-AF65-F5344CB8AC3E}">
        <p14:creationId xmlns:p14="http://schemas.microsoft.com/office/powerpoint/2010/main" val="3369192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ll/>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alphaModFix amt="13000"/>
            <a:lum/>
          </a:blip>
          <a:srcRect/>
          <a:stretch>
            <a:fillRect t="-17000" b="-17000"/>
          </a:stretch>
        </a:blipFill>
        <a:effectLst/>
      </p:bgPr>
    </p:bg>
    <p:spTree>
      <p:nvGrpSpPr>
        <p:cNvPr id="1" name=""/>
        <p:cNvGrpSpPr/>
        <p:nvPr/>
      </p:nvGrpSpPr>
      <p:grpSpPr>
        <a:xfrm>
          <a:off x="0" y="0"/>
          <a:ext cx="0" cy="0"/>
          <a:chOff x="0" y="0"/>
          <a:chExt cx="0" cy="0"/>
        </a:xfrm>
      </p:grpSpPr>
      <p:sp>
        <p:nvSpPr>
          <p:cNvPr id="2050" name="Rectangle 2049"/>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75" tIns="46038" rIns="92075" bIns="46038" numCol="1" anchor="ctr" anchorCtr="0" compatLnSpc="1">
            <a:prstTxWarp prst="textNoShape">
              <a:avLst/>
            </a:prstTxWarp>
          </a:bodyPr>
          <a:lstStyle/>
          <a:p>
            <a:pPr lvl="0"/>
            <a:r>
              <a:rPr lang="sk-SK" smtClean="0"/>
              <a:t>Klepnutím lze upravit styl předlohy titulu</a:t>
            </a:r>
          </a:p>
        </p:txBody>
      </p:sp>
      <p:sp>
        <p:nvSpPr>
          <p:cNvPr id="2051" name="Rectangle 2050"/>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75" tIns="46038" rIns="92075" bIns="46038" numCol="1" anchor="t" anchorCtr="0" compatLnSpc="1">
            <a:prstTxWarp prst="textNoShape">
              <a:avLst/>
            </a:prstTxWarp>
          </a:bodyPr>
          <a:lstStyle/>
          <a:p>
            <a:pPr lvl="0"/>
            <a:r>
              <a:rPr lang="sk-SK" smtClean="0"/>
              <a:t>Klepnutím lze upravit styly předlohy textu</a:t>
            </a:r>
          </a:p>
          <a:p>
            <a:pPr lvl="1"/>
            <a:r>
              <a:rPr lang="sk-SK" smtClean="0"/>
              <a:t>Druhá úroveň</a:t>
            </a:r>
          </a:p>
          <a:p>
            <a:pPr lvl="2"/>
            <a:r>
              <a:rPr lang="sk-SK" smtClean="0"/>
              <a:t>Třetí úroveň</a:t>
            </a:r>
          </a:p>
          <a:p>
            <a:pPr lvl="3"/>
            <a:r>
              <a:rPr lang="sk-SK" smtClean="0"/>
              <a:t>Čtvrtá úroveň</a:t>
            </a:r>
          </a:p>
          <a:p>
            <a:pPr lvl="4"/>
            <a:r>
              <a:rPr lang="sk-SK" smtClean="0"/>
              <a:t>Pátá úroveň</a:t>
            </a:r>
          </a:p>
        </p:txBody>
      </p:sp>
      <p:sp>
        <p:nvSpPr>
          <p:cNvPr id="2052" name="Rectangle 2051"/>
          <p:cNvSpPr>
            <a:spLocks noGrp="1" noChangeArrowheads="1"/>
          </p:cNvSpPr>
          <p:nvPr>
            <p:ph type="dt" sz="half" idx="2"/>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2075" tIns="46038" rIns="92075" bIns="46038" numCol="1" anchor="ctr" anchorCtr="0" compatLnSpc="1">
            <a:prstTxWarp prst="textNoShape">
              <a:avLst/>
            </a:prstTxWarp>
          </a:bodyPr>
          <a:lstStyle>
            <a:lvl1pPr defTabSz="762000">
              <a:defRPr sz="1400"/>
            </a:lvl1pPr>
          </a:lstStyle>
          <a:p>
            <a:pPr eaLnBrk="0" fontAlgn="base" hangingPunct="0">
              <a:spcBef>
                <a:spcPct val="0"/>
              </a:spcBef>
              <a:spcAft>
                <a:spcPct val="0"/>
              </a:spcAft>
            </a:pPr>
            <a:endParaRPr lang="sk-SK">
              <a:solidFill>
                <a:srgbClr val="000000"/>
              </a:solidFill>
            </a:endParaRPr>
          </a:p>
        </p:txBody>
      </p:sp>
      <p:sp>
        <p:nvSpPr>
          <p:cNvPr id="2053" name="Rectangle 2052"/>
          <p:cNvSpPr>
            <a:spLocks noGrp="1" noChangeArrowheads="1"/>
          </p:cNvSpPr>
          <p:nvPr>
            <p:ph type="ftr" sz="quarter" idx="3"/>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2075" tIns="46038" rIns="92075" bIns="46038" numCol="1" anchor="ctr" anchorCtr="0" compatLnSpc="1">
            <a:prstTxWarp prst="textNoShape">
              <a:avLst/>
            </a:prstTxWarp>
          </a:bodyPr>
          <a:lstStyle>
            <a:lvl1pPr algn="ctr" defTabSz="762000">
              <a:defRPr sz="1400"/>
            </a:lvl1pPr>
          </a:lstStyle>
          <a:p>
            <a:pPr eaLnBrk="0" fontAlgn="base" hangingPunct="0">
              <a:spcBef>
                <a:spcPct val="0"/>
              </a:spcBef>
              <a:spcAft>
                <a:spcPct val="0"/>
              </a:spcAft>
            </a:pPr>
            <a:endParaRPr lang="sk-SK">
              <a:solidFill>
                <a:srgbClr val="000000"/>
              </a:solidFill>
            </a:endParaRPr>
          </a:p>
        </p:txBody>
      </p:sp>
      <p:sp>
        <p:nvSpPr>
          <p:cNvPr id="1030" name="Rectangle 1029"/>
          <p:cNvSpPr>
            <a:spLocks noGrp="1" noChangeArrowheads="1"/>
          </p:cNvSpPr>
          <p:nvPr>
            <p:ph type="sldNum" sz="quarter" idx="4"/>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2075" tIns="46038" rIns="92075" bIns="46038" numCol="1" anchor="ctr" anchorCtr="0" compatLnSpc="1">
            <a:prstTxWarp prst="textNoShape">
              <a:avLst/>
            </a:prstTxWarp>
          </a:bodyPr>
          <a:lstStyle>
            <a:lvl1pPr algn="r" defTabSz="762000">
              <a:defRPr sz="1400"/>
            </a:lvl1pPr>
          </a:lstStyle>
          <a:p>
            <a:pPr eaLnBrk="0" fontAlgn="base" hangingPunct="0">
              <a:spcBef>
                <a:spcPct val="0"/>
              </a:spcBef>
              <a:spcAft>
                <a:spcPct val="0"/>
              </a:spcAft>
            </a:pPr>
            <a:fld id="{D0B442DD-8028-4931-B02D-F9E90ECD952F}" type="slidenum">
              <a:rPr lang="cs-CZ">
                <a:solidFill>
                  <a:srgbClr val="000000"/>
                </a:solidFill>
              </a:rPr>
              <a:pPr eaLnBrk="0" fontAlgn="base" hangingPunct="0">
                <a:spcBef>
                  <a:spcPct val="0"/>
                </a:spcBef>
                <a:spcAft>
                  <a:spcPct val="0"/>
                </a:spcAft>
              </a:pPr>
              <a:t>‹#›</a:t>
            </a:fld>
            <a:endParaRPr lang="sk-SK">
              <a:solidFill>
                <a:srgbClr val="000000"/>
              </a:solidFill>
            </a:endParaRPr>
          </a:p>
        </p:txBody>
      </p:sp>
    </p:spTree>
    <p:extLst>
      <p:ext uri="{BB962C8B-B14F-4D97-AF65-F5344CB8AC3E}">
        <p14:creationId xmlns:p14="http://schemas.microsoft.com/office/powerpoint/2010/main" val="14912092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transition spd="slow">
    <p:pull/>
  </p:transition>
  <p:txStyles>
    <p:titleStyle>
      <a:lvl1pPr marL="342900" indent="-342900" algn="ctr" defTabSz="-13873163" rtl="0" eaLnBrk="0" fontAlgn="base" hangingPunct="0">
        <a:spcBef>
          <a:spcPct val="0"/>
        </a:spcBef>
        <a:spcAft>
          <a:spcPct val="0"/>
        </a:spcAft>
        <a:defRPr sz="4400">
          <a:solidFill>
            <a:schemeClr val="tx2"/>
          </a:solidFill>
          <a:latin typeface="+mj-lt"/>
          <a:ea typeface="+mj-ea"/>
          <a:cs typeface="+mj-cs"/>
        </a:defRPr>
      </a:lvl1pPr>
      <a:lvl2pPr marL="342900" indent="-342900" algn="ctr" defTabSz="-13873163" rtl="0" eaLnBrk="0" fontAlgn="base" hangingPunct="0">
        <a:spcBef>
          <a:spcPct val="0"/>
        </a:spcBef>
        <a:spcAft>
          <a:spcPct val="0"/>
        </a:spcAft>
        <a:defRPr sz="4400">
          <a:solidFill>
            <a:schemeClr val="tx2"/>
          </a:solidFill>
          <a:latin typeface="Times New Roman"/>
        </a:defRPr>
      </a:lvl2pPr>
      <a:lvl3pPr marL="342900" indent="-342900" algn="ctr" defTabSz="-13873163" rtl="0" eaLnBrk="0" fontAlgn="base" hangingPunct="0">
        <a:spcBef>
          <a:spcPct val="0"/>
        </a:spcBef>
        <a:spcAft>
          <a:spcPct val="0"/>
        </a:spcAft>
        <a:defRPr sz="4400">
          <a:solidFill>
            <a:schemeClr val="tx2"/>
          </a:solidFill>
          <a:latin typeface="Times New Roman"/>
        </a:defRPr>
      </a:lvl3pPr>
      <a:lvl4pPr marL="342900" indent="-342900" algn="ctr" defTabSz="-13873163" rtl="0" eaLnBrk="0" fontAlgn="base" hangingPunct="0">
        <a:spcBef>
          <a:spcPct val="0"/>
        </a:spcBef>
        <a:spcAft>
          <a:spcPct val="0"/>
        </a:spcAft>
        <a:defRPr sz="4400">
          <a:solidFill>
            <a:schemeClr val="tx2"/>
          </a:solidFill>
          <a:latin typeface="Times New Roman"/>
        </a:defRPr>
      </a:lvl4pPr>
      <a:lvl5pPr marL="342900" indent="-342900" algn="ctr" defTabSz="-13873163" rtl="0" eaLnBrk="0" fontAlgn="base" hangingPunct="0">
        <a:spcBef>
          <a:spcPct val="0"/>
        </a:spcBef>
        <a:spcAft>
          <a:spcPct val="0"/>
        </a:spcAft>
        <a:defRPr sz="4400">
          <a:solidFill>
            <a:schemeClr val="tx2"/>
          </a:solidFill>
          <a:latin typeface="Times New Roman"/>
        </a:defRPr>
      </a:lvl5pPr>
      <a:lvl6pPr marL="457200" algn="ctr" defTabSz="762000" eaLnBrk="0" fontAlgn="base" hangingPunct="0">
        <a:spcBef>
          <a:spcPct val="0"/>
        </a:spcBef>
        <a:spcAft>
          <a:spcPct val="0"/>
        </a:spcAft>
        <a:defRPr sz="4400">
          <a:solidFill>
            <a:schemeClr val="tx2">
              <a:alpha val="100000"/>
            </a:schemeClr>
          </a:solidFill>
          <a:latin typeface="Times New Roman"/>
        </a:defRPr>
      </a:lvl6pPr>
      <a:lvl7pPr marL="914400" algn="ctr" defTabSz="762000" eaLnBrk="0" fontAlgn="base" hangingPunct="0">
        <a:spcBef>
          <a:spcPct val="0"/>
        </a:spcBef>
        <a:spcAft>
          <a:spcPct val="0"/>
        </a:spcAft>
        <a:defRPr sz="4400">
          <a:solidFill>
            <a:schemeClr val="tx2">
              <a:alpha val="100000"/>
            </a:schemeClr>
          </a:solidFill>
          <a:latin typeface="Times New Roman"/>
        </a:defRPr>
      </a:lvl7pPr>
      <a:lvl8pPr marL="1371600" algn="ctr" defTabSz="762000" eaLnBrk="0" fontAlgn="base" hangingPunct="0">
        <a:spcBef>
          <a:spcPct val="0"/>
        </a:spcBef>
        <a:spcAft>
          <a:spcPct val="0"/>
        </a:spcAft>
        <a:defRPr sz="4400">
          <a:solidFill>
            <a:schemeClr val="tx2">
              <a:alpha val="100000"/>
            </a:schemeClr>
          </a:solidFill>
          <a:latin typeface="Times New Roman"/>
        </a:defRPr>
      </a:lvl8pPr>
      <a:lvl9pPr marL="1828800" algn="ctr" defTabSz="762000" eaLnBrk="0" fontAlgn="base" hangingPunct="0">
        <a:spcBef>
          <a:spcPct val="0"/>
        </a:spcBef>
        <a:spcAft>
          <a:spcPct val="0"/>
        </a:spcAft>
        <a:defRPr sz="4400">
          <a:solidFill>
            <a:schemeClr val="tx2">
              <a:alpha val="100000"/>
            </a:schemeClr>
          </a:solidFill>
          <a:latin typeface="Times New Roman"/>
        </a:defRPr>
      </a:lvl9pPr>
    </p:titleStyle>
    <p:bodyStyle>
      <a:lvl1pPr marL="342900" indent="-342900" algn="l" defTabSz="-13873163"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defTabSz="-13873163" rtl="0" eaLnBrk="0" fontAlgn="base" hangingPunct="0">
        <a:spcBef>
          <a:spcPct val="20000"/>
        </a:spcBef>
        <a:spcAft>
          <a:spcPct val="0"/>
        </a:spcAft>
        <a:buChar char="–"/>
        <a:defRPr sz="2800">
          <a:solidFill>
            <a:schemeClr val="tx1"/>
          </a:solidFill>
          <a:latin typeface="+mn-lt"/>
        </a:defRPr>
      </a:lvl2pPr>
      <a:lvl3pPr marL="1143000" indent="-228600" algn="l" defTabSz="-13873163" rtl="0" eaLnBrk="0" fontAlgn="base" hangingPunct="0">
        <a:spcBef>
          <a:spcPct val="20000"/>
        </a:spcBef>
        <a:spcAft>
          <a:spcPct val="0"/>
        </a:spcAft>
        <a:buChar char="•"/>
        <a:defRPr sz="2400">
          <a:solidFill>
            <a:schemeClr val="tx1"/>
          </a:solidFill>
          <a:latin typeface="+mn-lt"/>
        </a:defRPr>
      </a:lvl3pPr>
      <a:lvl4pPr marL="1600200" indent="-228600" algn="l" defTabSz="-13873163" rtl="0" eaLnBrk="0" fontAlgn="base" hangingPunct="0">
        <a:spcBef>
          <a:spcPct val="20000"/>
        </a:spcBef>
        <a:spcAft>
          <a:spcPct val="0"/>
        </a:spcAft>
        <a:buChar char="–"/>
        <a:defRPr sz="2000">
          <a:solidFill>
            <a:schemeClr val="tx1"/>
          </a:solidFill>
          <a:latin typeface="+mn-lt"/>
        </a:defRPr>
      </a:lvl4pPr>
      <a:lvl5pPr marL="2057400" indent="-228600" algn="l" defTabSz="-13873163" rtl="0" eaLnBrk="0" fontAlgn="base" hangingPunct="0">
        <a:spcBef>
          <a:spcPct val="20000"/>
        </a:spcBef>
        <a:spcAft>
          <a:spcPct val="0"/>
        </a:spcAft>
        <a:buChar char="•"/>
        <a:defRPr sz="2000">
          <a:solidFill>
            <a:schemeClr val="tx1"/>
          </a:solidFill>
          <a:latin typeface="+mn-lt"/>
        </a:defRPr>
      </a:lvl5pPr>
      <a:lvl6pPr marL="2514600" indent="-228600" algn="l" defTabSz="762000" eaLnBrk="0" fontAlgn="base" hangingPunct="0">
        <a:spcBef>
          <a:spcPct val="20000"/>
        </a:spcBef>
        <a:spcAft>
          <a:spcPct val="0"/>
        </a:spcAft>
        <a:buChar char="•"/>
        <a:defRPr sz="2000">
          <a:solidFill>
            <a:schemeClr val="tx1">
              <a:alpha val="100000"/>
            </a:schemeClr>
          </a:solidFill>
          <a:latin typeface="+mn-lt"/>
        </a:defRPr>
      </a:lvl6pPr>
      <a:lvl7pPr marL="2971800" indent="-228600" algn="l" defTabSz="762000" eaLnBrk="0" fontAlgn="base" hangingPunct="0">
        <a:spcBef>
          <a:spcPct val="20000"/>
        </a:spcBef>
        <a:spcAft>
          <a:spcPct val="0"/>
        </a:spcAft>
        <a:buChar char="•"/>
        <a:defRPr sz="2000">
          <a:solidFill>
            <a:schemeClr val="tx1">
              <a:alpha val="100000"/>
            </a:schemeClr>
          </a:solidFill>
          <a:latin typeface="+mn-lt"/>
        </a:defRPr>
      </a:lvl7pPr>
      <a:lvl8pPr marL="3429000" indent="-228600" algn="l" defTabSz="762000" eaLnBrk="0" fontAlgn="base" hangingPunct="0">
        <a:spcBef>
          <a:spcPct val="20000"/>
        </a:spcBef>
        <a:spcAft>
          <a:spcPct val="0"/>
        </a:spcAft>
        <a:buChar char="•"/>
        <a:defRPr sz="2000">
          <a:solidFill>
            <a:schemeClr val="tx1">
              <a:alpha val="100000"/>
            </a:schemeClr>
          </a:solidFill>
          <a:latin typeface="+mn-lt"/>
        </a:defRPr>
      </a:lvl8pPr>
      <a:lvl9pPr marL="3886200" indent="-228600" algn="l" defTabSz="762000" eaLnBrk="0" fontAlgn="base" hangingPunct="0">
        <a:spcBef>
          <a:spcPct val="20000"/>
        </a:spcBef>
        <a:spcAft>
          <a:spcPct val="0"/>
        </a:spcAft>
        <a:buChar char="•"/>
        <a:defRPr sz="2000">
          <a:solidFill>
            <a:schemeClr val="tx1">
              <a:alpha val="100000"/>
            </a:schemeClr>
          </a:solidFill>
          <a:latin typeface="+mn-lt"/>
        </a:defRPr>
      </a:lvl9pPr>
    </p:bodyStyle>
    <p:otherStyle>
      <a:lvl1pPr algn="l" eaLnBrk="0" fontAlgn="base" hangingPunct="0">
        <a:spcBef>
          <a:spcPct val="0"/>
        </a:spcBef>
        <a:spcAft>
          <a:spcPct val="0"/>
        </a:spcAft>
        <a:defRPr>
          <a:solidFill>
            <a:schemeClr val="tx1">
              <a:alpha val="100000"/>
            </a:schemeClr>
          </a:solidFill>
          <a:latin typeface="Arial"/>
        </a:defRPr>
      </a:lvl1pPr>
      <a:lvl2pPr marL="457200" algn="l" eaLnBrk="0" fontAlgn="base" hangingPunct="0">
        <a:spcBef>
          <a:spcPct val="0"/>
        </a:spcBef>
        <a:spcAft>
          <a:spcPct val="0"/>
        </a:spcAft>
        <a:defRPr>
          <a:solidFill>
            <a:schemeClr val="tx1">
              <a:alpha val="100000"/>
            </a:schemeClr>
          </a:solidFill>
          <a:latin typeface="Arial"/>
        </a:defRPr>
      </a:lvl2pPr>
      <a:lvl3pPr marL="914400" algn="l" eaLnBrk="0" fontAlgn="base" hangingPunct="0">
        <a:spcBef>
          <a:spcPct val="0"/>
        </a:spcBef>
        <a:spcAft>
          <a:spcPct val="0"/>
        </a:spcAft>
        <a:defRPr>
          <a:solidFill>
            <a:schemeClr val="tx1">
              <a:alpha val="100000"/>
            </a:schemeClr>
          </a:solidFill>
          <a:latin typeface="Arial"/>
        </a:defRPr>
      </a:lvl3pPr>
      <a:lvl4pPr marL="1371600" algn="l" eaLnBrk="0" fontAlgn="base" hangingPunct="0">
        <a:spcBef>
          <a:spcPct val="0"/>
        </a:spcBef>
        <a:spcAft>
          <a:spcPct val="0"/>
        </a:spcAft>
        <a:defRPr>
          <a:solidFill>
            <a:schemeClr val="tx1">
              <a:alpha val="100000"/>
            </a:schemeClr>
          </a:solidFill>
          <a:latin typeface="Arial"/>
        </a:defRPr>
      </a:lvl4pPr>
      <a:lvl5pPr marL="1828800" algn="l" eaLnBrk="0" fontAlgn="base" hangingPunct="0">
        <a:spcBef>
          <a:spcPct val="0"/>
        </a:spcBef>
        <a:spcAft>
          <a:spcPct val="0"/>
        </a:spcAft>
        <a:defRPr>
          <a:solidFill>
            <a:schemeClr val="tx1">
              <a:alpha val="100000"/>
            </a:schemeClr>
          </a:solidFill>
          <a:latin typeface="Arial"/>
        </a:defRPr>
      </a:lvl5pPr>
      <a:lvl6pPr marL="2286000" algn="l" eaLnBrk="0" fontAlgn="base" hangingPunct="0">
        <a:spcBef>
          <a:spcPct val="0"/>
        </a:spcBef>
        <a:spcAft>
          <a:spcPct val="0"/>
        </a:spcAft>
        <a:defRPr>
          <a:solidFill>
            <a:schemeClr val="tx1">
              <a:alpha val="100000"/>
            </a:schemeClr>
          </a:solidFill>
          <a:latin typeface="Arial"/>
        </a:defRPr>
      </a:lvl6pPr>
      <a:lvl7pPr marL="2743200" algn="l" eaLnBrk="0" fontAlgn="base" hangingPunct="0">
        <a:spcBef>
          <a:spcPct val="0"/>
        </a:spcBef>
        <a:spcAft>
          <a:spcPct val="0"/>
        </a:spcAft>
        <a:defRPr>
          <a:solidFill>
            <a:schemeClr val="tx1">
              <a:alpha val="100000"/>
            </a:schemeClr>
          </a:solidFill>
          <a:latin typeface="Arial"/>
        </a:defRPr>
      </a:lvl7pPr>
      <a:lvl8pPr marL="3200400" algn="l" eaLnBrk="0" fontAlgn="base" hangingPunct="0">
        <a:spcBef>
          <a:spcPct val="0"/>
        </a:spcBef>
        <a:spcAft>
          <a:spcPct val="0"/>
        </a:spcAft>
        <a:defRPr>
          <a:solidFill>
            <a:schemeClr val="tx1">
              <a:alpha val="100000"/>
            </a:schemeClr>
          </a:solidFill>
          <a:latin typeface="Arial"/>
        </a:defRPr>
      </a:lvl8pPr>
      <a:lvl9pPr marL="3657600" algn="l" eaLnBrk="0" fontAlgn="base" hangingPunct="0">
        <a:spcBef>
          <a:spcPct val="0"/>
        </a:spcBef>
        <a:spcAft>
          <a:spcPct val="0"/>
        </a:spcAft>
        <a:defRPr>
          <a:solidFill>
            <a:schemeClr val="tx1">
              <a:alpha val="100000"/>
            </a:schemeClr>
          </a:solidFill>
          <a:latin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alphaModFix amt="13000"/>
            <a:lum/>
          </a:blip>
          <a:srcRect/>
          <a:stretch>
            <a:fillRect t="-17000" b="-17000"/>
          </a:stretch>
        </a:blipFill>
        <a:effectLst/>
      </p:bgPr>
    </p:bg>
    <p:spTree>
      <p:nvGrpSpPr>
        <p:cNvPr id="1" name=""/>
        <p:cNvGrpSpPr/>
        <p:nvPr/>
      </p:nvGrpSpPr>
      <p:grpSpPr>
        <a:xfrm>
          <a:off x="0" y="0"/>
          <a:ext cx="0" cy="0"/>
          <a:chOff x="0" y="0"/>
          <a:chExt cx="0" cy="0"/>
        </a:xfrm>
      </p:grpSpPr>
      <p:sp>
        <p:nvSpPr>
          <p:cNvPr id="2050" name="Rectangle 2049"/>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75" tIns="46038" rIns="92075" bIns="46038" numCol="1" anchor="ctr" anchorCtr="0" compatLnSpc="1">
            <a:prstTxWarp prst="textNoShape">
              <a:avLst/>
            </a:prstTxWarp>
          </a:bodyPr>
          <a:lstStyle/>
          <a:p>
            <a:pPr lvl="0"/>
            <a:r>
              <a:rPr lang="sk-SK" smtClean="0"/>
              <a:t>Klepnutím lze upravit styl předlohy titulu</a:t>
            </a:r>
          </a:p>
        </p:txBody>
      </p:sp>
      <p:sp>
        <p:nvSpPr>
          <p:cNvPr id="2051" name="Rectangle 2050"/>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75" tIns="46038" rIns="92075" bIns="46038" numCol="1" anchor="t" anchorCtr="0" compatLnSpc="1">
            <a:prstTxWarp prst="textNoShape">
              <a:avLst/>
            </a:prstTxWarp>
          </a:bodyPr>
          <a:lstStyle/>
          <a:p>
            <a:pPr lvl="0"/>
            <a:r>
              <a:rPr lang="sk-SK" smtClean="0"/>
              <a:t>Klepnutím lze upravit styly předlohy textu</a:t>
            </a:r>
          </a:p>
          <a:p>
            <a:pPr lvl="1"/>
            <a:r>
              <a:rPr lang="sk-SK" smtClean="0"/>
              <a:t>Druhá úroveň</a:t>
            </a:r>
          </a:p>
          <a:p>
            <a:pPr lvl="2"/>
            <a:r>
              <a:rPr lang="sk-SK" smtClean="0"/>
              <a:t>Třetí úroveň</a:t>
            </a:r>
          </a:p>
          <a:p>
            <a:pPr lvl="3"/>
            <a:r>
              <a:rPr lang="sk-SK" smtClean="0"/>
              <a:t>Čtvrtá úroveň</a:t>
            </a:r>
          </a:p>
          <a:p>
            <a:pPr lvl="4"/>
            <a:r>
              <a:rPr lang="sk-SK" smtClean="0"/>
              <a:t>Pátá úroveň</a:t>
            </a:r>
          </a:p>
        </p:txBody>
      </p:sp>
      <p:sp>
        <p:nvSpPr>
          <p:cNvPr id="2052" name="Rectangle 2051"/>
          <p:cNvSpPr>
            <a:spLocks noGrp="1" noChangeArrowheads="1"/>
          </p:cNvSpPr>
          <p:nvPr>
            <p:ph type="dt" sz="half" idx="2"/>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2075" tIns="46038" rIns="92075" bIns="46038" numCol="1" anchor="ctr" anchorCtr="0" compatLnSpc="1">
            <a:prstTxWarp prst="textNoShape">
              <a:avLst/>
            </a:prstTxWarp>
          </a:bodyPr>
          <a:lstStyle>
            <a:lvl1pPr defTabSz="762000">
              <a:defRPr sz="1400"/>
            </a:lvl1pPr>
          </a:lstStyle>
          <a:p>
            <a:pPr eaLnBrk="0" fontAlgn="base" hangingPunct="0">
              <a:spcBef>
                <a:spcPct val="0"/>
              </a:spcBef>
              <a:spcAft>
                <a:spcPct val="0"/>
              </a:spcAft>
            </a:pPr>
            <a:endParaRPr lang="sk-SK">
              <a:solidFill>
                <a:srgbClr val="000000"/>
              </a:solidFill>
            </a:endParaRPr>
          </a:p>
        </p:txBody>
      </p:sp>
      <p:sp>
        <p:nvSpPr>
          <p:cNvPr id="2053" name="Rectangle 2052"/>
          <p:cNvSpPr>
            <a:spLocks noGrp="1" noChangeArrowheads="1"/>
          </p:cNvSpPr>
          <p:nvPr>
            <p:ph type="ftr" sz="quarter" idx="3"/>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2075" tIns="46038" rIns="92075" bIns="46038" numCol="1" anchor="ctr" anchorCtr="0" compatLnSpc="1">
            <a:prstTxWarp prst="textNoShape">
              <a:avLst/>
            </a:prstTxWarp>
          </a:bodyPr>
          <a:lstStyle>
            <a:lvl1pPr algn="ctr" defTabSz="762000">
              <a:defRPr sz="1400"/>
            </a:lvl1pPr>
          </a:lstStyle>
          <a:p>
            <a:pPr eaLnBrk="0" fontAlgn="base" hangingPunct="0">
              <a:spcBef>
                <a:spcPct val="0"/>
              </a:spcBef>
              <a:spcAft>
                <a:spcPct val="0"/>
              </a:spcAft>
            </a:pPr>
            <a:endParaRPr lang="sk-SK">
              <a:solidFill>
                <a:srgbClr val="000000"/>
              </a:solidFill>
            </a:endParaRPr>
          </a:p>
        </p:txBody>
      </p:sp>
      <p:sp>
        <p:nvSpPr>
          <p:cNvPr id="1030" name="Rectangle 1029"/>
          <p:cNvSpPr>
            <a:spLocks noGrp="1" noChangeArrowheads="1"/>
          </p:cNvSpPr>
          <p:nvPr>
            <p:ph type="sldNum" sz="quarter" idx="4"/>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92075" tIns="46038" rIns="92075" bIns="46038" numCol="1" anchor="ctr" anchorCtr="0" compatLnSpc="1">
            <a:prstTxWarp prst="textNoShape">
              <a:avLst/>
            </a:prstTxWarp>
          </a:bodyPr>
          <a:lstStyle>
            <a:lvl1pPr algn="r" defTabSz="762000">
              <a:defRPr sz="1400"/>
            </a:lvl1pPr>
          </a:lstStyle>
          <a:p>
            <a:pPr eaLnBrk="0" fontAlgn="base" hangingPunct="0">
              <a:spcBef>
                <a:spcPct val="0"/>
              </a:spcBef>
              <a:spcAft>
                <a:spcPct val="0"/>
              </a:spcAft>
            </a:pPr>
            <a:fld id="{D0B442DD-8028-4931-B02D-F9E90ECD952F}" type="slidenum">
              <a:rPr lang="cs-CZ">
                <a:solidFill>
                  <a:srgbClr val="000000"/>
                </a:solidFill>
              </a:rPr>
              <a:pPr eaLnBrk="0" fontAlgn="base" hangingPunct="0">
                <a:spcBef>
                  <a:spcPct val="0"/>
                </a:spcBef>
                <a:spcAft>
                  <a:spcPct val="0"/>
                </a:spcAft>
              </a:pPr>
              <a:t>‹#›</a:t>
            </a:fld>
            <a:endParaRPr lang="sk-SK">
              <a:solidFill>
                <a:srgbClr val="000000"/>
              </a:solidFill>
            </a:endParaRPr>
          </a:p>
        </p:txBody>
      </p:sp>
    </p:spTree>
    <p:extLst>
      <p:ext uri="{BB962C8B-B14F-4D97-AF65-F5344CB8AC3E}">
        <p14:creationId xmlns:p14="http://schemas.microsoft.com/office/powerpoint/2010/main" val="3281553230"/>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Lst>
  <p:transition spd="slow">
    <p:pull/>
  </p:transition>
  <p:txStyles>
    <p:titleStyle>
      <a:lvl1pPr marL="342900" indent="-342900" algn="ctr" defTabSz="-13873163" rtl="0" eaLnBrk="0" fontAlgn="base" hangingPunct="0">
        <a:spcBef>
          <a:spcPct val="0"/>
        </a:spcBef>
        <a:spcAft>
          <a:spcPct val="0"/>
        </a:spcAft>
        <a:defRPr sz="4400">
          <a:solidFill>
            <a:schemeClr val="tx2"/>
          </a:solidFill>
          <a:latin typeface="+mj-lt"/>
          <a:ea typeface="+mj-ea"/>
          <a:cs typeface="+mj-cs"/>
        </a:defRPr>
      </a:lvl1pPr>
      <a:lvl2pPr marL="342900" indent="-342900" algn="ctr" defTabSz="-13873163" rtl="0" eaLnBrk="0" fontAlgn="base" hangingPunct="0">
        <a:spcBef>
          <a:spcPct val="0"/>
        </a:spcBef>
        <a:spcAft>
          <a:spcPct val="0"/>
        </a:spcAft>
        <a:defRPr sz="4400">
          <a:solidFill>
            <a:schemeClr val="tx2"/>
          </a:solidFill>
          <a:latin typeface="Times New Roman"/>
        </a:defRPr>
      </a:lvl2pPr>
      <a:lvl3pPr marL="342900" indent="-342900" algn="ctr" defTabSz="-13873163" rtl="0" eaLnBrk="0" fontAlgn="base" hangingPunct="0">
        <a:spcBef>
          <a:spcPct val="0"/>
        </a:spcBef>
        <a:spcAft>
          <a:spcPct val="0"/>
        </a:spcAft>
        <a:defRPr sz="4400">
          <a:solidFill>
            <a:schemeClr val="tx2"/>
          </a:solidFill>
          <a:latin typeface="Times New Roman"/>
        </a:defRPr>
      </a:lvl3pPr>
      <a:lvl4pPr marL="342900" indent="-342900" algn="ctr" defTabSz="-13873163" rtl="0" eaLnBrk="0" fontAlgn="base" hangingPunct="0">
        <a:spcBef>
          <a:spcPct val="0"/>
        </a:spcBef>
        <a:spcAft>
          <a:spcPct val="0"/>
        </a:spcAft>
        <a:defRPr sz="4400">
          <a:solidFill>
            <a:schemeClr val="tx2"/>
          </a:solidFill>
          <a:latin typeface="Times New Roman"/>
        </a:defRPr>
      </a:lvl4pPr>
      <a:lvl5pPr marL="342900" indent="-342900" algn="ctr" defTabSz="-13873163" rtl="0" eaLnBrk="0" fontAlgn="base" hangingPunct="0">
        <a:spcBef>
          <a:spcPct val="0"/>
        </a:spcBef>
        <a:spcAft>
          <a:spcPct val="0"/>
        </a:spcAft>
        <a:defRPr sz="4400">
          <a:solidFill>
            <a:schemeClr val="tx2"/>
          </a:solidFill>
          <a:latin typeface="Times New Roman"/>
        </a:defRPr>
      </a:lvl5pPr>
      <a:lvl6pPr marL="457200" algn="ctr" defTabSz="762000" eaLnBrk="0" fontAlgn="base" hangingPunct="0">
        <a:spcBef>
          <a:spcPct val="0"/>
        </a:spcBef>
        <a:spcAft>
          <a:spcPct val="0"/>
        </a:spcAft>
        <a:defRPr sz="4400">
          <a:solidFill>
            <a:schemeClr val="tx2">
              <a:alpha val="100000"/>
            </a:schemeClr>
          </a:solidFill>
          <a:latin typeface="Times New Roman"/>
        </a:defRPr>
      </a:lvl6pPr>
      <a:lvl7pPr marL="914400" algn="ctr" defTabSz="762000" eaLnBrk="0" fontAlgn="base" hangingPunct="0">
        <a:spcBef>
          <a:spcPct val="0"/>
        </a:spcBef>
        <a:spcAft>
          <a:spcPct val="0"/>
        </a:spcAft>
        <a:defRPr sz="4400">
          <a:solidFill>
            <a:schemeClr val="tx2">
              <a:alpha val="100000"/>
            </a:schemeClr>
          </a:solidFill>
          <a:latin typeface="Times New Roman"/>
        </a:defRPr>
      </a:lvl7pPr>
      <a:lvl8pPr marL="1371600" algn="ctr" defTabSz="762000" eaLnBrk="0" fontAlgn="base" hangingPunct="0">
        <a:spcBef>
          <a:spcPct val="0"/>
        </a:spcBef>
        <a:spcAft>
          <a:spcPct val="0"/>
        </a:spcAft>
        <a:defRPr sz="4400">
          <a:solidFill>
            <a:schemeClr val="tx2">
              <a:alpha val="100000"/>
            </a:schemeClr>
          </a:solidFill>
          <a:latin typeface="Times New Roman"/>
        </a:defRPr>
      </a:lvl8pPr>
      <a:lvl9pPr marL="1828800" algn="ctr" defTabSz="762000" eaLnBrk="0" fontAlgn="base" hangingPunct="0">
        <a:spcBef>
          <a:spcPct val="0"/>
        </a:spcBef>
        <a:spcAft>
          <a:spcPct val="0"/>
        </a:spcAft>
        <a:defRPr sz="4400">
          <a:solidFill>
            <a:schemeClr val="tx2">
              <a:alpha val="100000"/>
            </a:schemeClr>
          </a:solidFill>
          <a:latin typeface="Times New Roman"/>
        </a:defRPr>
      </a:lvl9pPr>
    </p:titleStyle>
    <p:bodyStyle>
      <a:lvl1pPr marL="342900" indent="-342900" algn="l" defTabSz="-13873163"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defTabSz="-13873163" rtl="0" eaLnBrk="0" fontAlgn="base" hangingPunct="0">
        <a:spcBef>
          <a:spcPct val="20000"/>
        </a:spcBef>
        <a:spcAft>
          <a:spcPct val="0"/>
        </a:spcAft>
        <a:buChar char="–"/>
        <a:defRPr sz="2800">
          <a:solidFill>
            <a:schemeClr val="tx1"/>
          </a:solidFill>
          <a:latin typeface="+mn-lt"/>
        </a:defRPr>
      </a:lvl2pPr>
      <a:lvl3pPr marL="1143000" indent="-228600" algn="l" defTabSz="-13873163" rtl="0" eaLnBrk="0" fontAlgn="base" hangingPunct="0">
        <a:spcBef>
          <a:spcPct val="20000"/>
        </a:spcBef>
        <a:spcAft>
          <a:spcPct val="0"/>
        </a:spcAft>
        <a:buChar char="•"/>
        <a:defRPr sz="2400">
          <a:solidFill>
            <a:schemeClr val="tx1"/>
          </a:solidFill>
          <a:latin typeface="+mn-lt"/>
        </a:defRPr>
      </a:lvl3pPr>
      <a:lvl4pPr marL="1600200" indent="-228600" algn="l" defTabSz="-13873163" rtl="0" eaLnBrk="0" fontAlgn="base" hangingPunct="0">
        <a:spcBef>
          <a:spcPct val="20000"/>
        </a:spcBef>
        <a:spcAft>
          <a:spcPct val="0"/>
        </a:spcAft>
        <a:buChar char="–"/>
        <a:defRPr sz="2000">
          <a:solidFill>
            <a:schemeClr val="tx1"/>
          </a:solidFill>
          <a:latin typeface="+mn-lt"/>
        </a:defRPr>
      </a:lvl4pPr>
      <a:lvl5pPr marL="2057400" indent="-228600" algn="l" defTabSz="-13873163" rtl="0" eaLnBrk="0" fontAlgn="base" hangingPunct="0">
        <a:spcBef>
          <a:spcPct val="20000"/>
        </a:spcBef>
        <a:spcAft>
          <a:spcPct val="0"/>
        </a:spcAft>
        <a:buChar char="•"/>
        <a:defRPr sz="2000">
          <a:solidFill>
            <a:schemeClr val="tx1"/>
          </a:solidFill>
          <a:latin typeface="+mn-lt"/>
        </a:defRPr>
      </a:lvl5pPr>
      <a:lvl6pPr marL="2514600" indent="-228600" algn="l" defTabSz="762000" eaLnBrk="0" fontAlgn="base" hangingPunct="0">
        <a:spcBef>
          <a:spcPct val="20000"/>
        </a:spcBef>
        <a:spcAft>
          <a:spcPct val="0"/>
        </a:spcAft>
        <a:buChar char="•"/>
        <a:defRPr sz="2000">
          <a:solidFill>
            <a:schemeClr val="tx1">
              <a:alpha val="100000"/>
            </a:schemeClr>
          </a:solidFill>
          <a:latin typeface="+mn-lt"/>
        </a:defRPr>
      </a:lvl6pPr>
      <a:lvl7pPr marL="2971800" indent="-228600" algn="l" defTabSz="762000" eaLnBrk="0" fontAlgn="base" hangingPunct="0">
        <a:spcBef>
          <a:spcPct val="20000"/>
        </a:spcBef>
        <a:spcAft>
          <a:spcPct val="0"/>
        </a:spcAft>
        <a:buChar char="•"/>
        <a:defRPr sz="2000">
          <a:solidFill>
            <a:schemeClr val="tx1">
              <a:alpha val="100000"/>
            </a:schemeClr>
          </a:solidFill>
          <a:latin typeface="+mn-lt"/>
        </a:defRPr>
      </a:lvl7pPr>
      <a:lvl8pPr marL="3429000" indent="-228600" algn="l" defTabSz="762000" eaLnBrk="0" fontAlgn="base" hangingPunct="0">
        <a:spcBef>
          <a:spcPct val="20000"/>
        </a:spcBef>
        <a:spcAft>
          <a:spcPct val="0"/>
        </a:spcAft>
        <a:buChar char="•"/>
        <a:defRPr sz="2000">
          <a:solidFill>
            <a:schemeClr val="tx1">
              <a:alpha val="100000"/>
            </a:schemeClr>
          </a:solidFill>
          <a:latin typeface="+mn-lt"/>
        </a:defRPr>
      </a:lvl8pPr>
      <a:lvl9pPr marL="3886200" indent="-228600" algn="l" defTabSz="762000" eaLnBrk="0" fontAlgn="base" hangingPunct="0">
        <a:spcBef>
          <a:spcPct val="20000"/>
        </a:spcBef>
        <a:spcAft>
          <a:spcPct val="0"/>
        </a:spcAft>
        <a:buChar char="•"/>
        <a:defRPr sz="2000">
          <a:solidFill>
            <a:schemeClr val="tx1">
              <a:alpha val="100000"/>
            </a:schemeClr>
          </a:solidFill>
          <a:latin typeface="+mn-lt"/>
        </a:defRPr>
      </a:lvl9pPr>
    </p:bodyStyle>
    <p:otherStyle>
      <a:lvl1pPr algn="l" eaLnBrk="0" fontAlgn="base" hangingPunct="0">
        <a:spcBef>
          <a:spcPct val="0"/>
        </a:spcBef>
        <a:spcAft>
          <a:spcPct val="0"/>
        </a:spcAft>
        <a:defRPr>
          <a:solidFill>
            <a:schemeClr val="tx1">
              <a:alpha val="100000"/>
            </a:schemeClr>
          </a:solidFill>
          <a:latin typeface="Arial"/>
        </a:defRPr>
      </a:lvl1pPr>
      <a:lvl2pPr marL="457200" algn="l" eaLnBrk="0" fontAlgn="base" hangingPunct="0">
        <a:spcBef>
          <a:spcPct val="0"/>
        </a:spcBef>
        <a:spcAft>
          <a:spcPct val="0"/>
        </a:spcAft>
        <a:defRPr>
          <a:solidFill>
            <a:schemeClr val="tx1">
              <a:alpha val="100000"/>
            </a:schemeClr>
          </a:solidFill>
          <a:latin typeface="Arial"/>
        </a:defRPr>
      </a:lvl2pPr>
      <a:lvl3pPr marL="914400" algn="l" eaLnBrk="0" fontAlgn="base" hangingPunct="0">
        <a:spcBef>
          <a:spcPct val="0"/>
        </a:spcBef>
        <a:spcAft>
          <a:spcPct val="0"/>
        </a:spcAft>
        <a:defRPr>
          <a:solidFill>
            <a:schemeClr val="tx1">
              <a:alpha val="100000"/>
            </a:schemeClr>
          </a:solidFill>
          <a:latin typeface="Arial"/>
        </a:defRPr>
      </a:lvl3pPr>
      <a:lvl4pPr marL="1371600" algn="l" eaLnBrk="0" fontAlgn="base" hangingPunct="0">
        <a:spcBef>
          <a:spcPct val="0"/>
        </a:spcBef>
        <a:spcAft>
          <a:spcPct val="0"/>
        </a:spcAft>
        <a:defRPr>
          <a:solidFill>
            <a:schemeClr val="tx1">
              <a:alpha val="100000"/>
            </a:schemeClr>
          </a:solidFill>
          <a:latin typeface="Arial"/>
        </a:defRPr>
      </a:lvl4pPr>
      <a:lvl5pPr marL="1828800" algn="l" eaLnBrk="0" fontAlgn="base" hangingPunct="0">
        <a:spcBef>
          <a:spcPct val="0"/>
        </a:spcBef>
        <a:spcAft>
          <a:spcPct val="0"/>
        </a:spcAft>
        <a:defRPr>
          <a:solidFill>
            <a:schemeClr val="tx1">
              <a:alpha val="100000"/>
            </a:schemeClr>
          </a:solidFill>
          <a:latin typeface="Arial"/>
        </a:defRPr>
      </a:lvl5pPr>
      <a:lvl6pPr marL="2286000" algn="l" eaLnBrk="0" fontAlgn="base" hangingPunct="0">
        <a:spcBef>
          <a:spcPct val="0"/>
        </a:spcBef>
        <a:spcAft>
          <a:spcPct val="0"/>
        </a:spcAft>
        <a:defRPr>
          <a:solidFill>
            <a:schemeClr val="tx1">
              <a:alpha val="100000"/>
            </a:schemeClr>
          </a:solidFill>
          <a:latin typeface="Arial"/>
        </a:defRPr>
      </a:lvl6pPr>
      <a:lvl7pPr marL="2743200" algn="l" eaLnBrk="0" fontAlgn="base" hangingPunct="0">
        <a:spcBef>
          <a:spcPct val="0"/>
        </a:spcBef>
        <a:spcAft>
          <a:spcPct val="0"/>
        </a:spcAft>
        <a:defRPr>
          <a:solidFill>
            <a:schemeClr val="tx1">
              <a:alpha val="100000"/>
            </a:schemeClr>
          </a:solidFill>
          <a:latin typeface="Arial"/>
        </a:defRPr>
      </a:lvl7pPr>
      <a:lvl8pPr marL="3200400" algn="l" eaLnBrk="0" fontAlgn="base" hangingPunct="0">
        <a:spcBef>
          <a:spcPct val="0"/>
        </a:spcBef>
        <a:spcAft>
          <a:spcPct val="0"/>
        </a:spcAft>
        <a:defRPr>
          <a:solidFill>
            <a:schemeClr val="tx1">
              <a:alpha val="100000"/>
            </a:schemeClr>
          </a:solidFill>
          <a:latin typeface="Arial"/>
        </a:defRPr>
      </a:lvl8pPr>
      <a:lvl9pPr marL="3657600" algn="l" eaLnBrk="0" fontAlgn="base" hangingPunct="0">
        <a:spcBef>
          <a:spcPct val="0"/>
        </a:spcBef>
        <a:spcAft>
          <a:spcPct val="0"/>
        </a:spcAft>
        <a:defRPr>
          <a:solidFill>
            <a:schemeClr val="tx1">
              <a:alpha val="100000"/>
            </a:schemeClr>
          </a:solidFill>
          <a:latin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FE4659-7985-49B0-AFB9-855F1780E650}" type="datetimeFigureOut">
              <a:rPr lang="cs-CZ" smtClean="0">
                <a:solidFill>
                  <a:prstClr val="black">
                    <a:tint val="75000"/>
                  </a:prstClr>
                </a:solidFill>
              </a:rPr>
              <a:pPr/>
              <a:t>4.3.2012</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892119107"/>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3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wm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2.xml"/><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3" Type="http://schemas.openxmlformats.org/officeDocument/2006/relationships/hyperlink" Target="http://zdrojeenergie.blogspot.com/2008/09/popis-atomu.html" TargetMode="External"/><Relationship Id="rId2" Type="http://schemas.openxmlformats.org/officeDocument/2006/relationships/hyperlink" Target="http://cs.wikipedia.org/wiki/Soubor:Johndalton.jpg" TargetMode="External"/><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644426306"/>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val="740044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Stavba atomu</a:t>
            </a:r>
          </a:p>
        </p:txBody>
      </p:sp>
      <p:sp>
        <p:nvSpPr>
          <p:cNvPr id="3" name="Zástupný symbol pro obsah 2"/>
          <p:cNvSpPr>
            <a:spLocks noGrp="1"/>
          </p:cNvSpPr>
          <p:nvPr>
            <p:ph idx="1"/>
          </p:nvPr>
        </p:nvSpPr>
        <p:spPr/>
        <p:txBody>
          <a:bodyPr/>
          <a:lstStyle/>
          <a:p>
            <a:r>
              <a:rPr lang="cs-CZ" dirty="0" smtClean="0"/>
              <a:t>Anotace:</a:t>
            </a:r>
          </a:p>
          <a:p>
            <a:pPr marL="0" indent="0">
              <a:buNone/>
            </a:pPr>
            <a:r>
              <a:rPr lang="cs-CZ" dirty="0" smtClean="0"/>
              <a:t>Tento materiál je určen pro žáky 8. ročníku ZŠ. Cílem je, aby žák získal </a:t>
            </a:r>
            <a:r>
              <a:rPr lang="cs-CZ" dirty="0"/>
              <a:t>modelovou představu o složení a struktuře </a:t>
            </a:r>
            <a:r>
              <a:rPr lang="cs-CZ" dirty="0" smtClean="0"/>
              <a:t>atomu a  chápal </a:t>
            </a:r>
            <a:r>
              <a:rPr lang="cs-CZ" dirty="0"/>
              <a:t>obsah pojmu atom jako částici látky ve vztahu k pojmům elektron, proton a neutron</a:t>
            </a:r>
            <a:r>
              <a:rPr lang="cs-CZ" i="1" dirty="0"/>
              <a:t>.</a:t>
            </a:r>
            <a:endParaRPr lang="cs-CZ" dirty="0"/>
          </a:p>
        </p:txBody>
      </p:sp>
    </p:spTree>
    <p:extLst>
      <p:ext uri="{BB962C8B-B14F-4D97-AF65-F5344CB8AC3E}">
        <p14:creationId xmlns:p14="http://schemas.microsoft.com/office/powerpoint/2010/main" val="3786980493"/>
      </p:ext>
    </p:extLst>
  </p:cSld>
  <p:clrMapOvr>
    <a:masterClrMapping/>
  </p:clrMapOvr>
  <p:transition spd="slow">
    <p:pull/>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742129" y="620689"/>
            <a:ext cx="7772400" cy="1225239"/>
          </a:xfrm>
        </p:spPr>
        <p:txBody>
          <a:bodyPr/>
          <a:lstStyle/>
          <a:p>
            <a:r>
              <a:rPr lang="cs-CZ" dirty="0" smtClean="0"/>
              <a:t>Stavba atomu</a:t>
            </a:r>
            <a:endParaRPr lang="cs-CZ" dirty="0"/>
          </a:p>
        </p:txBody>
      </p:sp>
      <p:sp>
        <p:nvSpPr>
          <p:cNvPr id="3" name="Podnadpis 2"/>
          <p:cNvSpPr>
            <a:spLocks noGrp="1"/>
          </p:cNvSpPr>
          <p:nvPr>
            <p:ph type="subTitle" idx="1"/>
          </p:nvPr>
        </p:nvSpPr>
        <p:spPr/>
        <p:txBody>
          <a:bodyPr/>
          <a:lstStyle/>
          <a:p>
            <a:endParaRPr lang="cs-CZ" dirty="0"/>
          </a:p>
        </p:txBody>
      </p:sp>
      <p:pic>
        <p:nvPicPr>
          <p:cNvPr id="1026" name="Picture 2" descr="C:\Users\FiedlerovaI\AppData\Local\Microsoft\Windows\Temporary Internet Files\Content.IE5\WANUKJR9\MC90041572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2636912"/>
            <a:ext cx="2993679" cy="343277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1845928"/>
            <a:ext cx="3956050" cy="4529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7322070"/>
      </p:ext>
    </p:extLst>
  </p:cSld>
  <p:clrMapOvr>
    <a:masterClrMapping/>
  </p:clrMapOvr>
  <p:transition spd="slow">
    <p:pull/>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lstStyle/>
          <a:p>
            <a:r>
              <a:rPr lang="cs-CZ" dirty="0" smtClean="0">
                <a:latin typeface="Comic Sans MS" pitchFamily="66" charset="0"/>
              </a:rPr>
              <a:t>Historie objevu atomu</a:t>
            </a:r>
            <a:endParaRPr lang="cs-CZ" dirty="0">
              <a:latin typeface="Comic Sans MS" pitchFamily="66" charset="0"/>
            </a:endParaRPr>
          </a:p>
        </p:txBody>
      </p:sp>
      <p:sp>
        <p:nvSpPr>
          <p:cNvPr id="3" name="Zástupný symbol pro obsah 2"/>
          <p:cNvSpPr>
            <a:spLocks noGrp="1"/>
          </p:cNvSpPr>
          <p:nvPr>
            <p:ph idx="1"/>
          </p:nvPr>
        </p:nvSpPr>
        <p:spPr>
          <a:xfrm>
            <a:off x="467544" y="1196752"/>
            <a:ext cx="8229600" cy="5433467"/>
          </a:xfrm>
        </p:spPr>
        <p:txBody>
          <a:bodyPr>
            <a:normAutofit fontScale="77500" lnSpcReduction="20000"/>
          </a:bodyPr>
          <a:lstStyle/>
          <a:p>
            <a:endParaRPr lang="cs-CZ" dirty="0"/>
          </a:p>
          <a:p>
            <a:r>
              <a:rPr lang="cs-CZ" sz="3100" dirty="0">
                <a:latin typeface="Comic Sans MS" pitchFamily="66" charset="0"/>
              </a:rPr>
              <a:t> </a:t>
            </a:r>
            <a:r>
              <a:rPr lang="cs-CZ" sz="3100" u="sng" dirty="0" err="1">
                <a:latin typeface="Comic Sans MS" pitchFamily="66" charset="0"/>
              </a:rPr>
              <a:t>Démokritos</a:t>
            </a:r>
            <a:r>
              <a:rPr lang="cs-CZ" sz="3100" u="sng" dirty="0">
                <a:latin typeface="Comic Sans MS" pitchFamily="66" charset="0"/>
              </a:rPr>
              <a:t> z Abdér </a:t>
            </a:r>
            <a:r>
              <a:rPr lang="cs-CZ" sz="3100" dirty="0">
                <a:latin typeface="Comic Sans MS" pitchFamily="66" charset="0"/>
              </a:rPr>
              <a:t>(460 – 370 př. n. l.) – řecký filosof, předvídal, že látky se skládají z menších, dále nedělitelných látek. Tyto částice nazval ATOMY (z řeckého </a:t>
            </a:r>
            <a:r>
              <a:rPr lang="cs-CZ" sz="3100" dirty="0" err="1">
                <a:latin typeface="Comic Sans MS" pitchFamily="66" charset="0"/>
              </a:rPr>
              <a:t>atomos</a:t>
            </a:r>
            <a:r>
              <a:rPr lang="cs-CZ" sz="3100" dirty="0">
                <a:latin typeface="Comic Sans MS" pitchFamily="66" charset="0"/>
              </a:rPr>
              <a:t>, tj. nedělitelný) </a:t>
            </a:r>
          </a:p>
          <a:p>
            <a:r>
              <a:rPr lang="cs-CZ" sz="3100" u="sng" dirty="0">
                <a:latin typeface="Comic Sans MS" pitchFamily="66" charset="0"/>
              </a:rPr>
              <a:t>John Dalton </a:t>
            </a:r>
            <a:r>
              <a:rPr lang="cs-CZ" sz="3100" dirty="0">
                <a:latin typeface="Comic Sans MS" pitchFamily="66" charset="0"/>
              </a:rPr>
              <a:t>(1766 – 1844) – anglický fyzik a chemik v 19. Století vypracoval vědecké učení o stavbě látek z atomů. Atomy byly podle něho malé, neměnné a nedělitelné částice. </a:t>
            </a:r>
          </a:p>
          <a:p>
            <a:r>
              <a:rPr lang="cs-CZ" sz="3100" u="sng" dirty="0">
                <a:latin typeface="Comic Sans MS" pitchFamily="66" charset="0"/>
              </a:rPr>
              <a:t>Ernest </a:t>
            </a:r>
            <a:r>
              <a:rPr lang="cs-CZ" sz="3100" u="sng" dirty="0" err="1">
                <a:latin typeface="Comic Sans MS" pitchFamily="66" charset="0"/>
              </a:rPr>
              <a:t>Rutherford</a:t>
            </a:r>
            <a:r>
              <a:rPr lang="cs-CZ" sz="3100" u="sng" dirty="0">
                <a:latin typeface="Comic Sans MS" pitchFamily="66" charset="0"/>
              </a:rPr>
              <a:t> </a:t>
            </a:r>
            <a:r>
              <a:rPr lang="cs-CZ" sz="3100" dirty="0">
                <a:latin typeface="Comic Sans MS" pitchFamily="66" charset="0"/>
              </a:rPr>
              <a:t>(1871 -1937) – anglický fyzik a chemik v roce 1911 objevil, že atomy se skládají z jádra a jeho obalu. V jádře jsou kladně nabité částice PROTONY a obal obsahuje záporně nabité ELEKTRONY. </a:t>
            </a:r>
          </a:p>
          <a:p>
            <a:r>
              <a:rPr lang="cs-CZ" sz="3100" u="sng" dirty="0">
                <a:latin typeface="Comic Sans MS" pitchFamily="66" charset="0"/>
              </a:rPr>
              <a:t>James </a:t>
            </a:r>
            <a:r>
              <a:rPr lang="cs-CZ" sz="3100" u="sng" dirty="0" err="1">
                <a:latin typeface="Comic Sans MS" pitchFamily="66" charset="0"/>
              </a:rPr>
              <a:t>Chadwick</a:t>
            </a:r>
            <a:r>
              <a:rPr lang="cs-CZ" sz="3100" u="sng" dirty="0">
                <a:latin typeface="Comic Sans MS" pitchFamily="66" charset="0"/>
              </a:rPr>
              <a:t> </a:t>
            </a:r>
            <a:r>
              <a:rPr lang="cs-CZ" sz="3100" dirty="0">
                <a:latin typeface="Comic Sans MS" pitchFamily="66" charset="0"/>
              </a:rPr>
              <a:t>– britský fyzik v roce 1923 objevil další částice tvořící jádro atomů – neutrální NEUTRONY</a:t>
            </a:r>
            <a:r>
              <a:rPr lang="cs-CZ" sz="3100" dirty="0"/>
              <a:t>. </a:t>
            </a:r>
          </a:p>
        </p:txBody>
      </p:sp>
    </p:spTree>
    <p:extLst>
      <p:ext uri="{BB962C8B-B14F-4D97-AF65-F5344CB8AC3E}">
        <p14:creationId xmlns:p14="http://schemas.microsoft.com/office/powerpoint/2010/main" val="4246515803"/>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err="1">
                <a:latin typeface="Comic Sans MS" pitchFamily="66" charset="0"/>
              </a:rPr>
              <a:t>Démokritos</a:t>
            </a:r>
            <a:r>
              <a:rPr lang="cs-CZ" b="1" dirty="0">
                <a:latin typeface="Comic Sans MS" pitchFamily="66" charset="0"/>
              </a:rPr>
              <a:t> z </a:t>
            </a:r>
            <a:r>
              <a:rPr lang="cs-CZ" b="1" dirty="0" smtClean="0">
                <a:latin typeface="Comic Sans MS" pitchFamily="66" charset="0"/>
              </a:rPr>
              <a:t>Abdér</a:t>
            </a:r>
            <a:r>
              <a:rPr lang="cs-CZ" dirty="0" smtClean="0">
                <a:latin typeface="Comic Sans MS" pitchFamily="66" charset="0"/>
              </a:rPr>
              <a:t/>
            </a:r>
            <a:br>
              <a:rPr lang="cs-CZ" dirty="0" smtClean="0">
                <a:latin typeface="Comic Sans MS" pitchFamily="66" charset="0"/>
              </a:rPr>
            </a:br>
            <a:r>
              <a:rPr lang="cs-CZ" sz="3100" dirty="0" smtClean="0">
                <a:latin typeface="Comic Sans MS" pitchFamily="66" charset="0"/>
              </a:rPr>
              <a:t>(přibližně 460-370 př.n.l. byl řecký filozof</a:t>
            </a:r>
            <a:r>
              <a:rPr lang="cs-CZ" sz="3100" dirty="0">
                <a:latin typeface="Comic Sans MS" pitchFamily="66" charset="0"/>
              </a:rPr>
              <a:t>.</a:t>
            </a:r>
          </a:p>
        </p:txBody>
      </p:sp>
      <p:sp>
        <p:nvSpPr>
          <p:cNvPr id="3" name="Zástupný symbol pro obsah 2"/>
          <p:cNvSpPr>
            <a:spLocks noGrp="1"/>
          </p:cNvSpPr>
          <p:nvPr>
            <p:ph sz="half" idx="1"/>
          </p:nvPr>
        </p:nvSpPr>
        <p:spPr>
          <a:xfrm>
            <a:off x="323528" y="1600200"/>
            <a:ext cx="4464496" cy="4781128"/>
          </a:xfrm>
        </p:spPr>
        <p:txBody>
          <a:bodyPr>
            <a:normAutofit fontScale="92500" lnSpcReduction="20000"/>
          </a:bodyPr>
          <a:lstStyle/>
          <a:p>
            <a:pPr marL="0" indent="0">
              <a:buNone/>
            </a:pPr>
            <a:r>
              <a:rPr lang="cs-CZ" dirty="0" err="1">
                <a:latin typeface="Comic Sans MS" pitchFamily="66" charset="0"/>
              </a:rPr>
              <a:t>Démokritos</a:t>
            </a:r>
            <a:r>
              <a:rPr lang="cs-CZ" dirty="0">
                <a:latin typeface="Comic Sans MS" pitchFamily="66" charset="0"/>
              </a:rPr>
              <a:t> </a:t>
            </a:r>
            <a:r>
              <a:rPr lang="cs-CZ" b="1" dirty="0">
                <a:latin typeface="Comic Sans MS" pitchFamily="66" charset="0"/>
              </a:rPr>
              <a:t>zavedl pojem atom.</a:t>
            </a:r>
            <a:r>
              <a:rPr lang="cs-CZ" dirty="0">
                <a:latin typeface="Comic Sans MS" pitchFamily="66" charset="0"/>
              </a:rPr>
              <a:t> </a:t>
            </a:r>
            <a:endParaRPr lang="cs-CZ" dirty="0" smtClean="0">
              <a:latin typeface="Comic Sans MS" pitchFamily="66" charset="0"/>
            </a:endParaRPr>
          </a:p>
          <a:p>
            <a:pPr marL="0" indent="0">
              <a:buNone/>
            </a:pPr>
            <a:r>
              <a:rPr lang="cs-CZ" dirty="0" smtClean="0">
                <a:latin typeface="Comic Sans MS" pitchFamily="66" charset="0"/>
              </a:rPr>
              <a:t>Na </a:t>
            </a:r>
            <a:r>
              <a:rPr lang="cs-CZ" dirty="0">
                <a:latin typeface="Comic Sans MS" pitchFamily="66" charset="0"/>
              </a:rPr>
              <a:t>myšlenku atomu dospěl úvahou, že pokud bychom dělili hmotu donekonečna, dostali bychom nic. Z ničeho ale nelze hmotu znovu sestavit. Dospěl k závěru, že každý materiál je složen z neviditelných a nedělitelných částic, které jsou v neustálém pohybu. Tyto částice nazval atomy - </a:t>
            </a:r>
            <a:r>
              <a:rPr lang="cs-CZ" i="1" dirty="0" err="1">
                <a:latin typeface="Comic Sans MS" pitchFamily="66" charset="0"/>
              </a:rPr>
              <a:t>atomos</a:t>
            </a:r>
            <a:r>
              <a:rPr lang="cs-CZ" dirty="0">
                <a:latin typeface="Comic Sans MS" pitchFamily="66" charset="0"/>
              </a:rPr>
              <a:t> = nedělitelný</a:t>
            </a:r>
            <a:r>
              <a:rPr lang="cs-CZ" dirty="0" smtClean="0">
                <a:latin typeface="Comic Sans MS" pitchFamily="66" charset="0"/>
              </a:rPr>
              <a:t>.</a:t>
            </a:r>
          </a:p>
          <a:p>
            <a:endParaRPr lang="cs-CZ" dirty="0"/>
          </a:p>
        </p:txBody>
      </p:sp>
      <p:pic>
        <p:nvPicPr>
          <p:cNvPr id="5" name="Zástupný symbol pro obsah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772816"/>
            <a:ext cx="3572256" cy="4133088"/>
          </a:xfrm>
        </p:spPr>
      </p:pic>
    </p:spTree>
    <p:extLst>
      <p:ext uri="{BB962C8B-B14F-4D97-AF65-F5344CB8AC3E}">
        <p14:creationId xmlns:p14="http://schemas.microsoft.com/office/powerpoint/2010/main" val="1334321292"/>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ppt_x"/>
                                          </p:val>
                                        </p:tav>
                                        <p:tav tm="100000">
                                          <p:val>
                                            <p:strVal val="#ppt_x"/>
                                          </p:val>
                                        </p:tav>
                                      </p:tavLst>
                                    </p:anim>
                                    <p:anim calcmode="lin" valueType="num">
                                      <p:cBhvr additive="base">
                                        <p:cTn id="2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p:spPr>
        <p:txBody>
          <a:bodyPr>
            <a:normAutofit fontScale="90000"/>
          </a:bodyPr>
          <a:lstStyle/>
          <a:p>
            <a:r>
              <a:rPr lang="en-US" u="sng" dirty="0" smtClean="0">
                <a:latin typeface="Comic Sans MS" pitchFamily="66" charset="0"/>
              </a:rPr>
              <a:t>John </a:t>
            </a:r>
            <a:r>
              <a:rPr lang="en-US" u="sng" dirty="0">
                <a:latin typeface="Comic Sans MS" pitchFamily="66" charset="0"/>
              </a:rPr>
              <a:t>Dalton </a:t>
            </a:r>
            <a:r>
              <a:rPr lang="en-US" sz="2700" dirty="0">
                <a:latin typeface="Comic Sans MS" pitchFamily="66" charset="0"/>
              </a:rPr>
              <a:t>(1766 – 1844) – </a:t>
            </a:r>
            <a:r>
              <a:rPr lang="en-US" sz="2700" dirty="0" err="1">
                <a:latin typeface="Comic Sans MS" pitchFamily="66" charset="0"/>
              </a:rPr>
              <a:t>anglický</a:t>
            </a:r>
            <a:r>
              <a:rPr lang="en-US" sz="2700" dirty="0">
                <a:latin typeface="Comic Sans MS" pitchFamily="66" charset="0"/>
              </a:rPr>
              <a:t> </a:t>
            </a:r>
            <a:r>
              <a:rPr lang="cs-CZ" sz="2700" dirty="0" smtClean="0">
                <a:latin typeface="Comic Sans MS" pitchFamily="66" charset="0"/>
              </a:rPr>
              <a:t> </a:t>
            </a:r>
            <a:r>
              <a:rPr lang="en-US" sz="2700" dirty="0" err="1" smtClean="0">
                <a:latin typeface="Comic Sans MS" pitchFamily="66" charset="0"/>
              </a:rPr>
              <a:t>fyzik</a:t>
            </a:r>
            <a:r>
              <a:rPr lang="en-US" sz="2700" dirty="0" smtClean="0">
                <a:latin typeface="Comic Sans MS" pitchFamily="66" charset="0"/>
              </a:rPr>
              <a:t> </a:t>
            </a:r>
            <a:r>
              <a:rPr lang="en-US" sz="2700" dirty="0">
                <a:latin typeface="Comic Sans MS" pitchFamily="66" charset="0"/>
              </a:rPr>
              <a:t>a </a:t>
            </a:r>
            <a:r>
              <a:rPr lang="en-US" sz="2700" dirty="0" err="1" smtClean="0">
                <a:latin typeface="Comic Sans MS" pitchFamily="66" charset="0"/>
              </a:rPr>
              <a:t>chemi</a:t>
            </a:r>
            <a:r>
              <a:rPr lang="cs-CZ" sz="2700" dirty="0">
                <a:latin typeface="Comic Sans MS" pitchFamily="66" charset="0"/>
              </a:rPr>
              <a:t>k</a:t>
            </a:r>
          </a:p>
        </p:txBody>
      </p:sp>
      <p:pic>
        <p:nvPicPr>
          <p:cNvPr id="5" name="Zástupný symbol pro obsah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39552" y="1295750"/>
            <a:ext cx="3299404" cy="4373371"/>
          </a:xfrm>
        </p:spPr>
      </p:pic>
      <p:sp>
        <p:nvSpPr>
          <p:cNvPr id="4" name="Zástupný symbol pro obsah 3"/>
          <p:cNvSpPr>
            <a:spLocks noGrp="1"/>
          </p:cNvSpPr>
          <p:nvPr>
            <p:ph sz="half" idx="2"/>
          </p:nvPr>
        </p:nvSpPr>
        <p:spPr>
          <a:xfrm>
            <a:off x="4067944" y="1340768"/>
            <a:ext cx="4752528" cy="5256584"/>
          </a:xfrm>
        </p:spPr>
        <p:txBody>
          <a:bodyPr/>
          <a:lstStyle/>
          <a:p>
            <a:endParaRPr lang="cs-CZ" dirty="0"/>
          </a:p>
          <a:p>
            <a:pPr marL="0" indent="0">
              <a:buNone/>
            </a:pPr>
            <a:r>
              <a:rPr lang="cs-CZ" dirty="0" smtClean="0">
                <a:latin typeface="Comic Sans MS" pitchFamily="66" charset="0"/>
              </a:rPr>
              <a:t>V </a:t>
            </a:r>
            <a:r>
              <a:rPr lang="cs-CZ" dirty="0">
                <a:latin typeface="Comic Sans MS" pitchFamily="66" charset="0"/>
              </a:rPr>
              <a:t>19. Století vypracoval vědecké učení o stavbě látek z atomů</a:t>
            </a:r>
            <a:r>
              <a:rPr lang="cs-CZ" dirty="0" smtClean="0">
                <a:latin typeface="Comic Sans MS" pitchFamily="66" charset="0"/>
              </a:rPr>
              <a:t>.</a:t>
            </a:r>
          </a:p>
          <a:p>
            <a:pPr marL="0" indent="0">
              <a:buNone/>
            </a:pPr>
            <a:r>
              <a:rPr lang="cs-CZ" dirty="0" smtClean="0">
                <a:latin typeface="Comic Sans MS" pitchFamily="66" charset="0"/>
              </a:rPr>
              <a:t>Atomy </a:t>
            </a:r>
            <a:r>
              <a:rPr lang="cs-CZ" dirty="0">
                <a:latin typeface="Comic Sans MS" pitchFamily="66" charset="0"/>
              </a:rPr>
              <a:t>byly podle něho malé, neměnné a nedělitelné částice. </a:t>
            </a:r>
          </a:p>
        </p:txBody>
      </p:sp>
    </p:spTree>
    <p:extLst>
      <p:ext uri="{BB962C8B-B14F-4D97-AF65-F5344CB8AC3E}">
        <p14:creationId xmlns:p14="http://schemas.microsoft.com/office/powerpoint/2010/main" val="262480374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 calcmode="lin" valueType="num">
                                      <p:cBhvr additive="base">
                                        <p:cTn id="1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a:t/>
            </a:r>
            <a:br>
              <a:rPr lang="cs-CZ" dirty="0"/>
            </a:br>
            <a:r>
              <a:rPr lang="cs-CZ" dirty="0"/>
              <a:t> </a:t>
            </a:r>
            <a:r>
              <a:rPr lang="cs-CZ" u="sng" dirty="0">
                <a:latin typeface="Comic Sans MS" pitchFamily="66" charset="0"/>
              </a:rPr>
              <a:t>Ernest </a:t>
            </a:r>
            <a:r>
              <a:rPr lang="cs-CZ" u="sng" dirty="0" err="1">
                <a:latin typeface="Comic Sans MS" pitchFamily="66" charset="0"/>
              </a:rPr>
              <a:t>Rutherford</a:t>
            </a:r>
            <a:r>
              <a:rPr lang="cs-CZ" u="sng" dirty="0">
                <a:latin typeface="Comic Sans MS" pitchFamily="66" charset="0"/>
              </a:rPr>
              <a:t> </a:t>
            </a:r>
            <a:r>
              <a:rPr lang="cs-CZ" dirty="0"/>
              <a:t>(1871 -1937) </a:t>
            </a:r>
          </a:p>
        </p:txBody>
      </p:sp>
      <p:sp>
        <p:nvSpPr>
          <p:cNvPr id="3" name="Zástupný symbol pro obsah 2"/>
          <p:cNvSpPr>
            <a:spLocks noGrp="1"/>
          </p:cNvSpPr>
          <p:nvPr>
            <p:ph sz="half" idx="1"/>
          </p:nvPr>
        </p:nvSpPr>
        <p:spPr>
          <a:xfrm>
            <a:off x="457200" y="1600200"/>
            <a:ext cx="5122912" cy="4925144"/>
          </a:xfrm>
        </p:spPr>
        <p:txBody>
          <a:bodyPr>
            <a:normAutofit/>
          </a:bodyPr>
          <a:lstStyle/>
          <a:p>
            <a:r>
              <a:rPr lang="cs-CZ" dirty="0">
                <a:latin typeface="Comic Sans MS" pitchFamily="66" charset="0"/>
              </a:rPr>
              <a:t>Britský fyzik, který svými experimenty položil základy jaderné fyziky.</a:t>
            </a:r>
            <a:br>
              <a:rPr lang="cs-CZ" dirty="0">
                <a:latin typeface="Comic Sans MS" pitchFamily="66" charset="0"/>
              </a:rPr>
            </a:br>
            <a:r>
              <a:rPr lang="cs-CZ" dirty="0" err="1">
                <a:latin typeface="Comic Sans MS" pitchFamily="66" charset="0"/>
              </a:rPr>
              <a:t>A</a:t>
            </a:r>
            <a:r>
              <a:rPr lang="cs-CZ" dirty="0" err="1" smtClean="0">
                <a:latin typeface="Comic Sans MS" pitchFamily="66" charset="0"/>
              </a:rPr>
              <a:t>glický</a:t>
            </a:r>
            <a:r>
              <a:rPr lang="cs-CZ" dirty="0" smtClean="0">
                <a:latin typeface="Comic Sans MS" pitchFamily="66" charset="0"/>
              </a:rPr>
              <a:t> </a:t>
            </a:r>
            <a:r>
              <a:rPr lang="cs-CZ" dirty="0">
                <a:latin typeface="Comic Sans MS" pitchFamily="66" charset="0"/>
              </a:rPr>
              <a:t>fyzik a chemik v roce 1911 objevil, že atomy se skládají z jádra a jeho obalu. V jádře jsou kladně nabité částice PROTONY a obal obsahuje záporně nabité ELEKTRONY</a:t>
            </a:r>
            <a:r>
              <a:rPr lang="cs-CZ" i="1" dirty="0" smtClean="0"/>
              <a:t>.</a:t>
            </a:r>
            <a:endParaRPr lang="cs-CZ" i="1" dirty="0"/>
          </a:p>
        </p:txBody>
      </p:sp>
      <p:pic>
        <p:nvPicPr>
          <p:cNvPr id="5" name="Zástupný symbol pro obsah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96136" y="1844824"/>
            <a:ext cx="2883408" cy="2560320"/>
          </a:xfrm>
        </p:spPr>
      </p:pic>
    </p:spTree>
    <p:extLst>
      <p:ext uri="{BB962C8B-B14F-4D97-AF65-F5344CB8AC3E}">
        <p14:creationId xmlns:p14="http://schemas.microsoft.com/office/powerpoint/2010/main" val="3750230417"/>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down)">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u="sng" dirty="0" smtClean="0">
                <a:latin typeface="Comic Sans MS" pitchFamily="66" charset="0"/>
              </a:rPr>
              <a:t>James </a:t>
            </a:r>
            <a:r>
              <a:rPr lang="cs-CZ" b="1" u="sng" dirty="0" err="1">
                <a:latin typeface="Comic Sans MS" pitchFamily="66" charset="0"/>
              </a:rPr>
              <a:t>Chadwick</a:t>
            </a:r>
            <a:r>
              <a:rPr lang="cs-CZ" b="1" u="sng" dirty="0">
                <a:latin typeface="Comic Sans MS" pitchFamily="66" charset="0"/>
              </a:rPr>
              <a:t> </a:t>
            </a:r>
            <a:endParaRPr lang="cs-CZ" b="1" dirty="0">
              <a:latin typeface="Comic Sans MS" pitchFamily="66" charset="0"/>
            </a:endParaRPr>
          </a:p>
        </p:txBody>
      </p:sp>
      <p:sp>
        <p:nvSpPr>
          <p:cNvPr id="5" name="Zástupný symbol pro obsah 4"/>
          <p:cNvSpPr>
            <a:spLocks noGrp="1"/>
          </p:cNvSpPr>
          <p:nvPr>
            <p:ph idx="1"/>
          </p:nvPr>
        </p:nvSpPr>
        <p:spPr>
          <a:xfrm>
            <a:off x="467544" y="1628800"/>
            <a:ext cx="8229600" cy="4525963"/>
          </a:xfrm>
        </p:spPr>
        <p:txBody>
          <a:bodyPr/>
          <a:lstStyle/>
          <a:p>
            <a:pPr marL="0" indent="0">
              <a:buNone/>
            </a:pPr>
            <a:r>
              <a:rPr lang="cs-CZ" dirty="0">
                <a:latin typeface="Comic Sans MS" pitchFamily="66" charset="0"/>
              </a:rPr>
              <a:t>britský fyzik v roce 1923 objevil </a:t>
            </a:r>
            <a:endParaRPr lang="cs-CZ" dirty="0" smtClean="0">
              <a:latin typeface="Comic Sans MS" pitchFamily="66" charset="0"/>
            </a:endParaRPr>
          </a:p>
          <a:p>
            <a:pPr marL="0" indent="0">
              <a:buNone/>
            </a:pPr>
            <a:r>
              <a:rPr lang="cs-CZ" dirty="0" smtClean="0">
                <a:latin typeface="Comic Sans MS" pitchFamily="66" charset="0"/>
              </a:rPr>
              <a:t>další </a:t>
            </a:r>
            <a:r>
              <a:rPr lang="cs-CZ" dirty="0">
                <a:latin typeface="Comic Sans MS" pitchFamily="66" charset="0"/>
              </a:rPr>
              <a:t>částice tvořící jádro atomů </a:t>
            </a:r>
            <a:endParaRPr lang="cs-CZ" dirty="0" smtClean="0">
              <a:latin typeface="Comic Sans MS" pitchFamily="66" charset="0"/>
            </a:endParaRPr>
          </a:p>
          <a:p>
            <a:pPr marL="0" indent="0">
              <a:buNone/>
            </a:pPr>
            <a:r>
              <a:rPr lang="cs-CZ" dirty="0" smtClean="0">
                <a:latin typeface="Comic Sans MS" pitchFamily="66" charset="0"/>
              </a:rPr>
              <a:t>– </a:t>
            </a:r>
            <a:r>
              <a:rPr lang="cs-CZ" dirty="0">
                <a:latin typeface="Comic Sans MS" pitchFamily="66" charset="0"/>
              </a:rPr>
              <a:t>neutrální NEUTRONY.</a:t>
            </a:r>
          </a:p>
          <a:p>
            <a:pPr marL="0" indent="0">
              <a:buNone/>
            </a:pPr>
            <a:endParaRPr lang="cs-CZ" dirty="0" smtClean="0">
              <a:latin typeface="Comic Sans MS" pitchFamily="66" charset="0"/>
            </a:endParaRPr>
          </a:p>
          <a:p>
            <a:pPr marL="0" indent="0">
              <a:buNone/>
            </a:pPr>
            <a:endParaRPr lang="cs-CZ" dirty="0" smtClean="0">
              <a:latin typeface="Comic Sans MS" pitchFamily="66" charset="0"/>
            </a:endParaRPr>
          </a:p>
          <a:p>
            <a:pPr marL="0" indent="0">
              <a:buNone/>
            </a:pPr>
            <a:r>
              <a:rPr lang="cs-CZ" dirty="0" smtClean="0">
                <a:latin typeface="Comic Sans MS" pitchFamily="66" charset="0"/>
              </a:rPr>
              <a:t>V </a:t>
            </a:r>
            <a:r>
              <a:rPr lang="cs-CZ" dirty="0">
                <a:latin typeface="Comic Sans MS" pitchFamily="66" charset="0"/>
              </a:rPr>
              <a:t>roce </a:t>
            </a:r>
            <a:r>
              <a:rPr lang="cs-CZ" dirty="0" smtClean="0">
                <a:latin typeface="Comic Sans MS" pitchFamily="66" charset="0"/>
              </a:rPr>
              <a:t>1935 obdržel Nobelovu cenu </a:t>
            </a:r>
          </a:p>
          <a:p>
            <a:pPr marL="0" indent="0">
              <a:buNone/>
            </a:pPr>
            <a:r>
              <a:rPr lang="cs-CZ" dirty="0" smtClean="0">
                <a:latin typeface="Comic Sans MS" pitchFamily="66" charset="0"/>
              </a:rPr>
              <a:t>za fyziku za objev neutronu.</a:t>
            </a:r>
            <a:endParaRPr lang="cs-CZ" dirty="0">
              <a:latin typeface="Comic Sans MS" pitchFamily="66" charset="0"/>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6256" y="1628800"/>
            <a:ext cx="2143125" cy="302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58513635"/>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barn(inVertical)">
                                      <p:cBhvr>
                                        <p:cTn id="13" dur="500"/>
                                        <p:tgtEl>
                                          <p:spTgt spid="5">
                                            <p:txEl>
                                              <p:pRg st="0" end="0"/>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barn(inVertical)">
                                      <p:cBhvr>
                                        <p:cTn id="16" dur="500"/>
                                        <p:tgtEl>
                                          <p:spTgt spid="5">
                                            <p:txEl>
                                              <p:pRg st="1" end="1"/>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barn(inVertical)">
                                      <p:cBhvr>
                                        <p:cTn id="19" dur="500"/>
                                        <p:tgtEl>
                                          <p:spTgt spid="5">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7170"/>
                                        </p:tgtEl>
                                        <p:attrNameLst>
                                          <p:attrName>style.visibility</p:attrName>
                                        </p:attrNameLst>
                                      </p:cBhvr>
                                      <p:to>
                                        <p:strVal val="visible"/>
                                      </p:to>
                                    </p:set>
                                    <p:animEffect transition="in" filter="wipe(down)">
                                      <p:cBhvr>
                                        <p:cTn id="24" dur="500"/>
                                        <p:tgtEl>
                                          <p:spTgt spid="7170"/>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Effect transition="in" filter="fade">
                                      <p:cBhvr>
                                        <p:cTn id="29" dur="1000"/>
                                        <p:tgtEl>
                                          <p:spTgt spid="5">
                                            <p:txEl>
                                              <p:pRg st="5" end="5"/>
                                            </p:txEl>
                                          </p:spTgt>
                                        </p:tgtEl>
                                      </p:cBhvr>
                                    </p:animEffect>
                                    <p:anim calcmode="lin" valueType="num">
                                      <p:cBhvr>
                                        <p:cTn id="30"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5">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5">
                                            <p:txEl>
                                              <p:pRg st="6" end="6"/>
                                            </p:txEl>
                                          </p:spTgt>
                                        </p:tgtEl>
                                        <p:attrNameLst>
                                          <p:attrName>style.visibility</p:attrName>
                                        </p:attrNameLst>
                                      </p:cBhvr>
                                      <p:to>
                                        <p:strVal val="visible"/>
                                      </p:to>
                                    </p:set>
                                    <p:animEffect transition="in" filter="fade">
                                      <p:cBhvr>
                                        <p:cTn id="34" dur="1000"/>
                                        <p:tgtEl>
                                          <p:spTgt spid="5">
                                            <p:txEl>
                                              <p:pRg st="6" end="6"/>
                                            </p:txEl>
                                          </p:spTgt>
                                        </p:tgtEl>
                                      </p:cBhvr>
                                    </p:animEffect>
                                    <p:anim calcmode="lin" valueType="num">
                                      <p:cBhvr>
                                        <p:cTn id="35"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latin typeface="Comic Sans MS" pitchFamily="66" charset="0"/>
              </a:rPr>
              <a:t>Atom je velmi malá částice</a:t>
            </a:r>
            <a:endParaRPr lang="cs-CZ" dirty="0">
              <a:latin typeface="Comic Sans MS" pitchFamily="66" charset="0"/>
            </a:endParaRPr>
          </a:p>
        </p:txBody>
      </p:sp>
      <p:sp>
        <p:nvSpPr>
          <p:cNvPr id="3" name="Zástupný symbol pro obsah 2"/>
          <p:cNvSpPr>
            <a:spLocks noGrp="1"/>
          </p:cNvSpPr>
          <p:nvPr>
            <p:ph idx="1"/>
          </p:nvPr>
        </p:nvSpPr>
        <p:spPr/>
        <p:txBody>
          <a:bodyPr>
            <a:normAutofit lnSpcReduction="10000"/>
          </a:bodyPr>
          <a:lstStyle/>
          <a:p>
            <a:r>
              <a:rPr lang="cs-CZ" dirty="0" smtClean="0">
                <a:latin typeface="Comic Sans MS" pitchFamily="66" charset="0"/>
              </a:rPr>
              <a:t>Má </a:t>
            </a:r>
            <a:r>
              <a:rPr lang="cs-CZ" b="1" dirty="0" smtClean="0">
                <a:latin typeface="Comic Sans MS" pitchFamily="66" charset="0"/>
              </a:rPr>
              <a:t>průměr 10</a:t>
            </a:r>
            <a:r>
              <a:rPr lang="cs-CZ" b="1" baseline="30000" dirty="0" smtClean="0">
                <a:latin typeface="Comic Sans MS" pitchFamily="66" charset="0"/>
              </a:rPr>
              <a:t>-10</a:t>
            </a:r>
            <a:r>
              <a:rPr lang="cs-CZ" b="1" dirty="0" smtClean="0">
                <a:latin typeface="Comic Sans MS" pitchFamily="66" charset="0"/>
              </a:rPr>
              <a:t> - 10</a:t>
            </a:r>
            <a:r>
              <a:rPr lang="cs-CZ" b="1" baseline="30000" dirty="0" smtClean="0">
                <a:latin typeface="Comic Sans MS" pitchFamily="66" charset="0"/>
              </a:rPr>
              <a:t>-9</a:t>
            </a:r>
            <a:r>
              <a:rPr lang="cs-CZ" b="1" dirty="0" smtClean="0">
                <a:latin typeface="Comic Sans MS" pitchFamily="66" charset="0"/>
              </a:rPr>
              <a:t> m (= 0,1 - 1 </a:t>
            </a:r>
            <a:r>
              <a:rPr lang="cs-CZ" b="1" dirty="0" err="1" smtClean="0">
                <a:latin typeface="Comic Sans MS" pitchFamily="66" charset="0"/>
              </a:rPr>
              <a:t>nm</a:t>
            </a:r>
            <a:r>
              <a:rPr lang="cs-CZ" b="1" dirty="0" smtClean="0">
                <a:latin typeface="Comic Sans MS" pitchFamily="66" charset="0"/>
              </a:rPr>
              <a:t>)</a:t>
            </a:r>
            <a:r>
              <a:rPr lang="cs-CZ" dirty="0" smtClean="0">
                <a:latin typeface="Comic Sans MS" pitchFamily="66" charset="0"/>
              </a:rPr>
              <a:t>. Atom je tak malinký, že ho nemůžeme vidět ani nejlepším mikroskopem. Každá látka je tvořena miliony těchto částic. Například čtyři biliony atomů sodíku by vedle sebe vytvořily tečku na konci věty. </a:t>
            </a:r>
          </a:p>
          <a:p>
            <a:r>
              <a:rPr lang="cs-CZ" b="1" dirty="0" err="1" smtClean="0">
                <a:latin typeface="Comic Sans MS" pitchFamily="66" charset="0"/>
              </a:rPr>
              <a:t>nm</a:t>
            </a:r>
            <a:r>
              <a:rPr lang="cs-CZ" b="1" dirty="0" smtClean="0">
                <a:latin typeface="Comic Sans MS" pitchFamily="66" charset="0"/>
              </a:rPr>
              <a:t> </a:t>
            </a:r>
            <a:r>
              <a:rPr lang="cs-CZ" dirty="0" smtClean="0">
                <a:latin typeface="Comic Sans MS" pitchFamily="66" charset="0"/>
              </a:rPr>
              <a:t>je zkratka pro </a:t>
            </a:r>
            <a:r>
              <a:rPr lang="cs-CZ" b="1" dirty="0" smtClean="0">
                <a:latin typeface="Comic Sans MS" pitchFamily="66" charset="0"/>
              </a:rPr>
              <a:t>nanometr</a:t>
            </a:r>
            <a:r>
              <a:rPr lang="cs-CZ" dirty="0" smtClean="0">
                <a:latin typeface="Comic Sans MS" pitchFamily="66" charset="0"/>
              </a:rPr>
              <a:t> (1nm = 0,000 000 001 m)</a:t>
            </a:r>
          </a:p>
          <a:p>
            <a:endParaRPr lang="cs-CZ" dirty="0"/>
          </a:p>
        </p:txBody>
      </p:sp>
    </p:spTree>
    <p:extLst>
      <p:ext uri="{BB962C8B-B14F-4D97-AF65-F5344CB8AC3E}">
        <p14:creationId xmlns:p14="http://schemas.microsoft.com/office/powerpoint/2010/main" val="1367101133"/>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34082"/>
          </a:xfrm>
        </p:spPr>
        <p:txBody>
          <a:bodyPr>
            <a:normAutofit fontScale="90000"/>
          </a:bodyPr>
          <a:lstStyle/>
          <a:p>
            <a:r>
              <a:rPr lang="cs-CZ" b="1" u="sng" dirty="0" smtClean="0">
                <a:latin typeface="Comic Sans MS" pitchFamily="66" charset="0"/>
              </a:rPr>
              <a:t>Definice </a:t>
            </a:r>
            <a:r>
              <a:rPr lang="cs-CZ" b="1" u="sng" dirty="0">
                <a:latin typeface="Comic Sans MS" pitchFamily="66" charset="0"/>
              </a:rPr>
              <a:t>atomu </a:t>
            </a:r>
            <a:endParaRPr lang="cs-CZ" dirty="0">
              <a:latin typeface="Comic Sans MS" pitchFamily="66" charset="0"/>
            </a:endParaRPr>
          </a:p>
        </p:txBody>
      </p:sp>
      <p:sp>
        <p:nvSpPr>
          <p:cNvPr id="3" name="Zástupný symbol pro obsah 2"/>
          <p:cNvSpPr>
            <a:spLocks noGrp="1"/>
          </p:cNvSpPr>
          <p:nvPr>
            <p:ph idx="1"/>
          </p:nvPr>
        </p:nvSpPr>
        <p:spPr>
          <a:xfrm>
            <a:off x="457200" y="1052736"/>
            <a:ext cx="8229600" cy="5073427"/>
          </a:xfrm>
        </p:spPr>
        <p:txBody>
          <a:bodyPr/>
          <a:lstStyle/>
          <a:p>
            <a:r>
              <a:rPr lang="cs-CZ" dirty="0" smtClean="0"/>
              <a:t> </a:t>
            </a:r>
            <a:r>
              <a:rPr lang="cs-CZ" dirty="0">
                <a:latin typeface="Comic Sans MS" pitchFamily="66" charset="0"/>
              </a:rPr>
              <a:t>ATOM je základní stavební jednotka hmoty, jsou to nejmenší částice, na které lze hmotu rozložit chemickou cestou. </a:t>
            </a:r>
          </a:p>
          <a:p>
            <a:r>
              <a:rPr lang="cs-CZ" dirty="0" smtClean="0">
                <a:latin typeface="Comic Sans MS" pitchFamily="66" charset="0"/>
              </a:rPr>
              <a:t>Atom je </a:t>
            </a:r>
            <a:r>
              <a:rPr lang="cs-CZ" b="1" dirty="0" smtClean="0">
                <a:latin typeface="Comic Sans MS" pitchFamily="66" charset="0"/>
              </a:rPr>
              <a:t>základní stavební jednotkou hmoty</a:t>
            </a:r>
            <a:r>
              <a:rPr lang="cs-CZ" dirty="0" smtClean="0"/>
              <a:t>.</a:t>
            </a:r>
            <a:endParaRPr lang="cs-CZ" dirty="0"/>
          </a:p>
        </p:txBody>
      </p:sp>
      <p:pic>
        <p:nvPicPr>
          <p:cNvPr id="4" name="Picture 2" descr="http://1.bp.blogspot.com/_cwrSE63jF7Y/SMwdMqacvRI/AAAAAAAAAbM/ziPpL3U1OzA/s400/Atom_Mal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2" y="3783432"/>
            <a:ext cx="3810000" cy="2209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129622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barn(inVertical)">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latin typeface="Comic Sans MS" pitchFamily="66" charset="0"/>
              </a:rPr>
              <a:t>Látky se skládají z velkého počtu atomů. </a:t>
            </a:r>
            <a:endParaRPr lang="cs-CZ" dirty="0">
              <a:latin typeface="Comic Sans MS" pitchFamily="66" charset="0"/>
            </a:endParaRPr>
          </a:p>
        </p:txBody>
      </p:sp>
      <p:pic>
        <p:nvPicPr>
          <p:cNvPr id="5" name="Zástupný symbol pro obsah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87624" y="2133600"/>
            <a:ext cx="1905000" cy="1295400"/>
          </a:xfrm>
        </p:spPr>
      </p:pic>
      <p:pic>
        <p:nvPicPr>
          <p:cNvPr id="6" name="Zástupný symbol pro obsah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52120" y="1734582"/>
            <a:ext cx="2381250" cy="1704975"/>
          </a:xfrm>
        </p:spPr>
      </p:pic>
      <p:sp>
        <p:nvSpPr>
          <p:cNvPr id="7" name="Obdélník 6"/>
          <p:cNvSpPr/>
          <p:nvPr/>
        </p:nvSpPr>
        <p:spPr>
          <a:xfrm>
            <a:off x="251520" y="3429000"/>
            <a:ext cx="4176464" cy="2062103"/>
          </a:xfrm>
          <a:prstGeom prst="rect">
            <a:avLst/>
          </a:prstGeom>
        </p:spPr>
        <p:txBody>
          <a:bodyPr wrap="square">
            <a:spAutoFit/>
          </a:bodyPr>
          <a:lstStyle/>
          <a:p>
            <a:pPr marL="342900" lvl="0" indent="-342900">
              <a:spcBef>
                <a:spcPct val="20000"/>
              </a:spcBef>
              <a:buFont typeface="Arial" pitchFamily="34" charset="0"/>
              <a:buChar char="•"/>
            </a:pPr>
            <a:r>
              <a:rPr lang="cs-CZ" sz="3200" dirty="0">
                <a:solidFill>
                  <a:prstClr val="black"/>
                </a:solidFill>
                <a:latin typeface="Comic Sans MS" pitchFamily="66" charset="0"/>
              </a:rPr>
              <a:t>Síra na tomto obrázku se skládá z bilionů atomů síry</a:t>
            </a:r>
            <a:r>
              <a:rPr lang="cs-CZ" sz="3200" dirty="0">
                <a:solidFill>
                  <a:prstClr val="black"/>
                </a:solidFill>
              </a:rPr>
              <a:t>.</a:t>
            </a:r>
          </a:p>
        </p:txBody>
      </p:sp>
      <p:sp>
        <p:nvSpPr>
          <p:cNvPr id="8" name="Obdélník 7"/>
          <p:cNvSpPr/>
          <p:nvPr/>
        </p:nvSpPr>
        <p:spPr>
          <a:xfrm>
            <a:off x="4427984" y="3573016"/>
            <a:ext cx="4572000" cy="2554545"/>
          </a:xfrm>
          <a:prstGeom prst="rect">
            <a:avLst/>
          </a:prstGeom>
        </p:spPr>
        <p:txBody>
          <a:bodyPr>
            <a:spAutoFit/>
          </a:bodyPr>
          <a:lstStyle/>
          <a:p>
            <a:pPr marL="342900" lvl="0" indent="-342900">
              <a:spcBef>
                <a:spcPct val="20000"/>
              </a:spcBef>
              <a:buFont typeface="Arial" pitchFamily="34" charset="0"/>
              <a:buChar char="•"/>
            </a:pPr>
            <a:r>
              <a:rPr lang="cs-CZ" sz="3200" dirty="0">
                <a:solidFill>
                  <a:prstClr val="black"/>
                </a:solidFill>
                <a:latin typeface="Comic Sans MS" pitchFamily="66" charset="0"/>
              </a:rPr>
              <a:t>Hromádka mědi se také skládá z bilionů atomů, ale atomy mědi jsou odlišné od atomů síry.</a:t>
            </a:r>
          </a:p>
        </p:txBody>
      </p:sp>
    </p:spTree>
    <p:extLst>
      <p:ext uri="{BB962C8B-B14F-4D97-AF65-F5344CB8AC3E}">
        <p14:creationId xmlns:p14="http://schemas.microsoft.com/office/powerpoint/2010/main" val="1096234475"/>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Vertical)">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additive="base">
                                        <p:cTn id="28" dur="500" fill="hold"/>
                                        <p:tgtEl>
                                          <p:spTgt spid="8"/>
                                        </p:tgtEl>
                                        <p:attrNameLst>
                                          <p:attrName>ppt_x</p:attrName>
                                        </p:attrNameLst>
                                      </p:cBhvr>
                                      <p:tavLst>
                                        <p:tav tm="0">
                                          <p:val>
                                            <p:strVal val="#ppt_x"/>
                                          </p:val>
                                        </p:tav>
                                        <p:tav tm="100000">
                                          <p:val>
                                            <p:strVal val="#ppt_x"/>
                                          </p:val>
                                        </p:tav>
                                      </p:tavLst>
                                    </p:anim>
                                    <p:anim calcmode="lin" valueType="num">
                                      <p:cBhvr additive="base">
                                        <p:cTn id="2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latin typeface="Comic Sans MS" pitchFamily="66" charset="0"/>
              </a:rPr>
              <a:t>Stavba atomu</a:t>
            </a:r>
            <a:endParaRPr lang="cs-CZ" dirty="0">
              <a:latin typeface="Comic Sans MS" pitchFamily="66" charset="0"/>
            </a:endParaRPr>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696" y="2636912"/>
            <a:ext cx="6024668" cy="3614801"/>
          </a:xfrm>
        </p:spPr>
      </p:pic>
      <p:sp>
        <p:nvSpPr>
          <p:cNvPr id="5" name="Obdélník 4"/>
          <p:cNvSpPr/>
          <p:nvPr/>
        </p:nvSpPr>
        <p:spPr>
          <a:xfrm>
            <a:off x="971600" y="1268761"/>
            <a:ext cx="7200800" cy="1200329"/>
          </a:xfrm>
          <a:prstGeom prst="rect">
            <a:avLst/>
          </a:prstGeom>
        </p:spPr>
        <p:txBody>
          <a:bodyPr wrap="square">
            <a:spAutoFit/>
          </a:bodyPr>
          <a:lstStyle/>
          <a:p>
            <a:r>
              <a:rPr lang="pt-BR" sz="3600" dirty="0" smtClean="0">
                <a:latin typeface="Comic Sans MS" pitchFamily="66" charset="0"/>
              </a:rPr>
              <a:t>Atom se skládá z atomového jádra a elektronového obalu.</a:t>
            </a:r>
            <a:endParaRPr lang="cs-CZ" sz="3600" dirty="0">
              <a:latin typeface="Comic Sans MS" pitchFamily="66" charset="0"/>
            </a:endParaRPr>
          </a:p>
        </p:txBody>
      </p:sp>
    </p:spTree>
    <p:extLst>
      <p:ext uri="{BB962C8B-B14F-4D97-AF65-F5344CB8AC3E}">
        <p14:creationId xmlns:p14="http://schemas.microsoft.com/office/powerpoint/2010/main" val="283693583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2000"/>
                                        <p:tgtEl>
                                          <p:spTgt spid="4"/>
                                        </p:tgtEl>
                                      </p:cBhvr>
                                    </p:animEffect>
                                    <p:anim calcmode="lin" valueType="num">
                                      <p:cBhvr>
                                        <p:cTn id="26" dur="2000" fill="hold"/>
                                        <p:tgtEl>
                                          <p:spTgt spid="4"/>
                                        </p:tgtEl>
                                        <p:attrNameLst>
                                          <p:attrName>ppt_w</p:attrName>
                                        </p:attrNameLst>
                                      </p:cBhvr>
                                      <p:tavLst>
                                        <p:tav tm="0" fmla="#ppt_w*sin(2.5*pi*$)">
                                          <p:val>
                                            <p:fltVal val="0"/>
                                          </p:val>
                                        </p:tav>
                                        <p:tav tm="100000">
                                          <p:val>
                                            <p:fltVal val="1"/>
                                          </p:val>
                                        </p:tav>
                                      </p:tavLst>
                                    </p:anim>
                                    <p:anim calcmode="lin" valueType="num">
                                      <p:cBhvr>
                                        <p:cTn id="27"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wipe(down)">
                                      <p:cBhvr>
                                        <p:cTn id="32" dur="580">
                                          <p:stCondLst>
                                            <p:cond delay="0"/>
                                          </p:stCondLst>
                                        </p:cTn>
                                        <p:tgtEl>
                                          <p:spTgt spid="5">
                                            <p:txEl>
                                              <p:pRg st="0" end="0"/>
                                            </p:txEl>
                                          </p:spTgt>
                                        </p:tgtEl>
                                      </p:cBhvr>
                                    </p:animEffect>
                                    <p:anim calcmode="lin" valueType="num">
                                      <p:cBhvr>
                                        <p:cTn id="33"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5">
                                            <p:txEl>
                                              <p:pRg st="0" end="0"/>
                                            </p:txEl>
                                          </p:spTgt>
                                        </p:tgtEl>
                                      </p:cBhvr>
                                      <p:to x="100000" y="60000"/>
                                    </p:animScale>
                                    <p:animScale>
                                      <p:cBhvr>
                                        <p:cTn id="39" dur="166" decel="50000">
                                          <p:stCondLst>
                                            <p:cond delay="676"/>
                                          </p:stCondLst>
                                        </p:cTn>
                                        <p:tgtEl>
                                          <p:spTgt spid="5">
                                            <p:txEl>
                                              <p:pRg st="0" end="0"/>
                                            </p:txEl>
                                          </p:spTgt>
                                        </p:tgtEl>
                                      </p:cBhvr>
                                      <p:to x="100000" y="100000"/>
                                    </p:animScale>
                                    <p:animScale>
                                      <p:cBhvr>
                                        <p:cTn id="40" dur="26">
                                          <p:stCondLst>
                                            <p:cond delay="1312"/>
                                          </p:stCondLst>
                                        </p:cTn>
                                        <p:tgtEl>
                                          <p:spTgt spid="5">
                                            <p:txEl>
                                              <p:pRg st="0" end="0"/>
                                            </p:txEl>
                                          </p:spTgt>
                                        </p:tgtEl>
                                      </p:cBhvr>
                                      <p:to x="100000" y="80000"/>
                                    </p:animScale>
                                    <p:animScale>
                                      <p:cBhvr>
                                        <p:cTn id="41" dur="166" decel="50000">
                                          <p:stCondLst>
                                            <p:cond delay="1338"/>
                                          </p:stCondLst>
                                        </p:cTn>
                                        <p:tgtEl>
                                          <p:spTgt spid="5">
                                            <p:txEl>
                                              <p:pRg st="0" end="0"/>
                                            </p:txEl>
                                          </p:spTgt>
                                        </p:tgtEl>
                                      </p:cBhvr>
                                      <p:to x="100000" y="100000"/>
                                    </p:animScale>
                                    <p:animScale>
                                      <p:cBhvr>
                                        <p:cTn id="42" dur="26">
                                          <p:stCondLst>
                                            <p:cond delay="1642"/>
                                          </p:stCondLst>
                                        </p:cTn>
                                        <p:tgtEl>
                                          <p:spTgt spid="5">
                                            <p:txEl>
                                              <p:pRg st="0" end="0"/>
                                            </p:txEl>
                                          </p:spTgt>
                                        </p:tgtEl>
                                      </p:cBhvr>
                                      <p:to x="100000" y="90000"/>
                                    </p:animScale>
                                    <p:animScale>
                                      <p:cBhvr>
                                        <p:cTn id="43" dur="166" decel="50000">
                                          <p:stCondLst>
                                            <p:cond delay="1668"/>
                                          </p:stCondLst>
                                        </p:cTn>
                                        <p:tgtEl>
                                          <p:spTgt spid="5">
                                            <p:txEl>
                                              <p:pRg st="0" end="0"/>
                                            </p:txEl>
                                          </p:spTgt>
                                        </p:tgtEl>
                                      </p:cBhvr>
                                      <p:to x="100000" y="100000"/>
                                    </p:animScale>
                                    <p:animScale>
                                      <p:cBhvr>
                                        <p:cTn id="44" dur="26">
                                          <p:stCondLst>
                                            <p:cond delay="1808"/>
                                          </p:stCondLst>
                                        </p:cTn>
                                        <p:tgtEl>
                                          <p:spTgt spid="5">
                                            <p:txEl>
                                              <p:pRg st="0" end="0"/>
                                            </p:txEl>
                                          </p:spTgt>
                                        </p:tgtEl>
                                      </p:cBhvr>
                                      <p:to x="100000" y="95000"/>
                                    </p:animScale>
                                    <p:animScale>
                                      <p:cBhvr>
                                        <p:cTn id="45" dur="166" decel="50000">
                                          <p:stCondLst>
                                            <p:cond delay="1834"/>
                                          </p:stCondLst>
                                        </p:cTn>
                                        <p:tgtEl>
                                          <p:spTgt spid="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p:spPr>
        <p:txBody>
          <a:bodyPr>
            <a:normAutofit/>
          </a:bodyPr>
          <a:lstStyle/>
          <a:p>
            <a:r>
              <a:rPr lang="cs-CZ" dirty="0" smtClean="0">
                <a:latin typeface="Comic Sans MS" pitchFamily="66" charset="0"/>
              </a:rPr>
              <a:t>Atomové jádro</a:t>
            </a:r>
            <a:endParaRPr lang="cs-CZ" dirty="0">
              <a:latin typeface="Comic Sans MS" pitchFamily="66" charset="0"/>
            </a:endParaRPr>
          </a:p>
        </p:txBody>
      </p:sp>
      <p:sp>
        <p:nvSpPr>
          <p:cNvPr id="3" name="Zástupný symbol pro obsah 2"/>
          <p:cNvSpPr>
            <a:spLocks noGrp="1"/>
          </p:cNvSpPr>
          <p:nvPr>
            <p:ph idx="1"/>
          </p:nvPr>
        </p:nvSpPr>
        <p:spPr>
          <a:xfrm>
            <a:off x="457200" y="908720"/>
            <a:ext cx="8229600" cy="5667737"/>
          </a:xfrm>
        </p:spPr>
        <p:txBody>
          <a:bodyPr/>
          <a:lstStyle/>
          <a:p>
            <a:r>
              <a:rPr lang="cs-CZ" dirty="0" smtClean="0">
                <a:latin typeface="Comic Sans MS" pitchFamily="66" charset="0"/>
              </a:rPr>
              <a:t>Atomové jádro je složeno </a:t>
            </a:r>
            <a:r>
              <a:rPr lang="cs-CZ" b="1" dirty="0" smtClean="0">
                <a:latin typeface="Comic Sans MS" pitchFamily="66" charset="0"/>
              </a:rPr>
              <a:t>z protonů a neutronů</a:t>
            </a:r>
            <a:r>
              <a:rPr lang="cs-CZ" dirty="0" smtClean="0">
                <a:latin typeface="Comic Sans MS" pitchFamily="66" charset="0"/>
              </a:rPr>
              <a:t> namačkaných těsně na sebe. Pohromadě je drží </a:t>
            </a:r>
            <a:r>
              <a:rPr lang="cs-CZ" b="1" dirty="0" smtClean="0">
                <a:latin typeface="Comic Sans MS" pitchFamily="66" charset="0"/>
              </a:rPr>
              <a:t>jaderné síly</a:t>
            </a:r>
            <a:r>
              <a:rPr lang="cs-CZ" dirty="0" smtClean="0">
                <a:latin typeface="Comic Sans MS" pitchFamily="66" charset="0"/>
              </a:rPr>
              <a:t>.</a:t>
            </a:r>
          </a:p>
        </p:txBody>
      </p:sp>
      <p:pic>
        <p:nvPicPr>
          <p:cNvPr id="4" name="Obrázek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35696" y="3068960"/>
            <a:ext cx="6696744" cy="3442127"/>
          </a:xfrm>
          <a:prstGeom prst="rect">
            <a:avLst/>
          </a:prstGeom>
        </p:spPr>
      </p:pic>
    </p:spTree>
    <p:extLst>
      <p:ext uri="{BB962C8B-B14F-4D97-AF65-F5344CB8AC3E}">
        <p14:creationId xmlns:p14="http://schemas.microsoft.com/office/powerpoint/2010/main" val="100948741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additive="base">
                                        <p:cTn id="2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latin typeface="Comic Sans MS" pitchFamily="66" charset="0"/>
              </a:rPr>
              <a:t>Jádro atomu</a:t>
            </a:r>
            <a:endParaRPr lang="cs-CZ" dirty="0">
              <a:latin typeface="Comic Sans MS" pitchFamily="66" charset="0"/>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 </a:t>
            </a:r>
            <a:r>
              <a:rPr lang="cs-CZ" u="sng" dirty="0" smtClean="0">
                <a:latin typeface="Comic Sans MS" pitchFamily="66" charset="0"/>
              </a:rPr>
              <a:t>Jádro atomu je složeno </a:t>
            </a:r>
            <a:r>
              <a:rPr lang="cs-CZ" u="sng" dirty="0">
                <a:latin typeface="Comic Sans MS" pitchFamily="66" charset="0"/>
              </a:rPr>
              <a:t>z </a:t>
            </a:r>
            <a:r>
              <a:rPr lang="cs-CZ" u="sng" dirty="0" smtClean="0">
                <a:latin typeface="Comic Sans MS" pitchFamily="66" charset="0"/>
              </a:rPr>
              <a:t> elementárních částic:</a:t>
            </a:r>
            <a:endParaRPr lang="cs-CZ" dirty="0">
              <a:latin typeface="Comic Sans MS" pitchFamily="66" charset="0"/>
            </a:endParaRPr>
          </a:p>
          <a:p>
            <a:r>
              <a:rPr lang="cs-CZ" b="1" i="1" dirty="0" smtClean="0">
                <a:latin typeface="Comic Sans MS" pitchFamily="66" charset="0"/>
              </a:rPr>
              <a:t>proton </a:t>
            </a:r>
            <a:r>
              <a:rPr lang="cs-CZ" b="1" dirty="0">
                <a:latin typeface="Comic Sans MS" pitchFamily="66" charset="0"/>
              </a:rPr>
              <a:t>(p</a:t>
            </a:r>
            <a:r>
              <a:rPr lang="cs-CZ" b="1" baseline="30000" dirty="0">
                <a:latin typeface="Comic Sans MS" pitchFamily="66" charset="0"/>
              </a:rPr>
              <a:t>+</a:t>
            </a:r>
            <a:r>
              <a:rPr lang="cs-CZ" b="1" dirty="0">
                <a:latin typeface="Comic Sans MS" pitchFamily="66" charset="0"/>
              </a:rPr>
              <a:t>) </a:t>
            </a:r>
            <a:r>
              <a:rPr lang="cs-CZ" dirty="0">
                <a:latin typeface="Comic Sans MS" pitchFamily="66" charset="0"/>
              </a:rPr>
              <a:t>= částice s nejmenším kladným elektrickým nábojem </a:t>
            </a:r>
          </a:p>
          <a:p>
            <a:r>
              <a:rPr lang="pt-BR" b="1" i="1" dirty="0" smtClean="0">
                <a:latin typeface="Comic Sans MS" pitchFamily="66" charset="0"/>
              </a:rPr>
              <a:t>neutron </a:t>
            </a:r>
            <a:r>
              <a:rPr lang="pt-BR" b="1" dirty="0">
                <a:latin typeface="Comic Sans MS" pitchFamily="66" charset="0"/>
              </a:rPr>
              <a:t>(n</a:t>
            </a:r>
            <a:r>
              <a:rPr lang="pt-BR" b="1" baseline="30000" dirty="0">
                <a:latin typeface="Comic Sans MS" pitchFamily="66" charset="0"/>
              </a:rPr>
              <a:t>0</a:t>
            </a:r>
            <a:r>
              <a:rPr lang="pt-BR" b="1" dirty="0">
                <a:latin typeface="Comic Sans MS" pitchFamily="66" charset="0"/>
              </a:rPr>
              <a:t>) </a:t>
            </a:r>
            <a:r>
              <a:rPr lang="pt-BR" dirty="0">
                <a:latin typeface="Comic Sans MS" pitchFamily="66" charset="0"/>
              </a:rPr>
              <a:t>= částice bez náboje </a:t>
            </a:r>
          </a:p>
          <a:p>
            <a:pPr marL="0" indent="0">
              <a:buNone/>
            </a:pPr>
            <a:r>
              <a:rPr lang="cs-CZ" b="1" u="sng" dirty="0" smtClean="0">
                <a:latin typeface="Comic Sans MS" pitchFamily="66" charset="0"/>
              </a:rPr>
              <a:t> </a:t>
            </a:r>
            <a:endParaRPr lang="cs-CZ" sz="2600" dirty="0">
              <a:latin typeface="Comic Sans MS" pitchFamily="66"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4005064"/>
            <a:ext cx="4314056" cy="24985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69189320"/>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80">
                                          <p:stCondLst>
                                            <p:cond delay="0"/>
                                          </p:stCondLst>
                                        </p:cTn>
                                        <p:tgtEl>
                                          <p:spTgt spid="3">
                                            <p:txEl>
                                              <p:pRg st="0" end="0"/>
                                            </p:txEl>
                                          </p:spTgt>
                                        </p:tgtEl>
                                      </p:cBhvr>
                                    </p:animEffect>
                                    <p:anim calcmode="lin" valueType="num">
                                      <p:cBhvr>
                                        <p:cTn id="13"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xEl>
                                              <p:pRg st="0" end="0"/>
                                            </p:txEl>
                                          </p:spTgt>
                                        </p:tgtEl>
                                      </p:cBhvr>
                                      <p:to x="100000" y="60000"/>
                                    </p:animScale>
                                    <p:animScale>
                                      <p:cBhvr>
                                        <p:cTn id="19" dur="166" decel="50000">
                                          <p:stCondLst>
                                            <p:cond delay="676"/>
                                          </p:stCondLst>
                                        </p:cTn>
                                        <p:tgtEl>
                                          <p:spTgt spid="3">
                                            <p:txEl>
                                              <p:pRg st="0" end="0"/>
                                            </p:txEl>
                                          </p:spTgt>
                                        </p:tgtEl>
                                      </p:cBhvr>
                                      <p:to x="100000" y="100000"/>
                                    </p:animScale>
                                    <p:animScale>
                                      <p:cBhvr>
                                        <p:cTn id="20" dur="26">
                                          <p:stCondLst>
                                            <p:cond delay="1312"/>
                                          </p:stCondLst>
                                        </p:cTn>
                                        <p:tgtEl>
                                          <p:spTgt spid="3">
                                            <p:txEl>
                                              <p:pRg st="0" end="0"/>
                                            </p:txEl>
                                          </p:spTgt>
                                        </p:tgtEl>
                                      </p:cBhvr>
                                      <p:to x="100000" y="80000"/>
                                    </p:animScale>
                                    <p:animScale>
                                      <p:cBhvr>
                                        <p:cTn id="21" dur="166" decel="50000">
                                          <p:stCondLst>
                                            <p:cond delay="1338"/>
                                          </p:stCondLst>
                                        </p:cTn>
                                        <p:tgtEl>
                                          <p:spTgt spid="3">
                                            <p:txEl>
                                              <p:pRg st="0" end="0"/>
                                            </p:txEl>
                                          </p:spTgt>
                                        </p:tgtEl>
                                      </p:cBhvr>
                                      <p:to x="100000" y="100000"/>
                                    </p:animScale>
                                    <p:animScale>
                                      <p:cBhvr>
                                        <p:cTn id="22" dur="26">
                                          <p:stCondLst>
                                            <p:cond delay="1642"/>
                                          </p:stCondLst>
                                        </p:cTn>
                                        <p:tgtEl>
                                          <p:spTgt spid="3">
                                            <p:txEl>
                                              <p:pRg st="0" end="0"/>
                                            </p:txEl>
                                          </p:spTgt>
                                        </p:tgtEl>
                                      </p:cBhvr>
                                      <p:to x="100000" y="90000"/>
                                    </p:animScale>
                                    <p:animScale>
                                      <p:cBhvr>
                                        <p:cTn id="23" dur="166" decel="50000">
                                          <p:stCondLst>
                                            <p:cond delay="1668"/>
                                          </p:stCondLst>
                                        </p:cTn>
                                        <p:tgtEl>
                                          <p:spTgt spid="3">
                                            <p:txEl>
                                              <p:pRg st="0" end="0"/>
                                            </p:txEl>
                                          </p:spTgt>
                                        </p:tgtEl>
                                      </p:cBhvr>
                                      <p:to x="100000" y="100000"/>
                                    </p:animScale>
                                    <p:animScale>
                                      <p:cBhvr>
                                        <p:cTn id="24" dur="26">
                                          <p:stCondLst>
                                            <p:cond delay="1808"/>
                                          </p:stCondLst>
                                        </p:cTn>
                                        <p:tgtEl>
                                          <p:spTgt spid="3">
                                            <p:txEl>
                                              <p:pRg st="0" end="0"/>
                                            </p:txEl>
                                          </p:spTgt>
                                        </p:tgtEl>
                                      </p:cBhvr>
                                      <p:to x="100000" y="95000"/>
                                    </p:animScale>
                                    <p:animScale>
                                      <p:cBhvr>
                                        <p:cTn id="25" dur="166" decel="50000">
                                          <p:stCondLst>
                                            <p:cond delay="1834"/>
                                          </p:stCondLst>
                                        </p:cTn>
                                        <p:tgtEl>
                                          <p:spTgt spid="3">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 calcmode="lin" valueType="num">
                                      <p:cBhvr>
                                        <p:cTn id="30"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1"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32" dur="500"/>
                                        <p:tgtEl>
                                          <p:spTgt spid="3">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p:cTn id="3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9" dur="500"/>
                                        <p:tgtEl>
                                          <p:spTgt spid="3">
                                            <p:txEl>
                                              <p:pRg st="2" end="2"/>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1026"/>
                                        </p:tgtEl>
                                        <p:attrNameLst>
                                          <p:attrName>style.visibility</p:attrName>
                                        </p:attrNameLst>
                                      </p:cBhvr>
                                      <p:to>
                                        <p:strVal val="visible"/>
                                      </p:to>
                                    </p:set>
                                    <p:anim calcmode="lin" valueType="num">
                                      <p:cBhvr additive="base">
                                        <p:cTn id="44" dur="500" fill="hold"/>
                                        <p:tgtEl>
                                          <p:spTgt spid="1026"/>
                                        </p:tgtEl>
                                        <p:attrNameLst>
                                          <p:attrName>ppt_x</p:attrName>
                                        </p:attrNameLst>
                                      </p:cBhvr>
                                      <p:tavLst>
                                        <p:tav tm="0">
                                          <p:val>
                                            <p:strVal val="#ppt_x"/>
                                          </p:val>
                                        </p:tav>
                                        <p:tav tm="100000">
                                          <p:val>
                                            <p:strVal val="#ppt_x"/>
                                          </p:val>
                                        </p:tav>
                                      </p:tavLst>
                                    </p:anim>
                                    <p:anim calcmode="lin" valueType="num">
                                      <p:cBhvr additive="base">
                                        <p:cTn id="45"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latin typeface="Comic Sans MS" pitchFamily="66" charset="0"/>
              </a:rPr>
              <a:t>Jádro atomu</a:t>
            </a:r>
            <a:endParaRPr lang="cs-CZ" dirty="0">
              <a:latin typeface="Comic Sans MS" pitchFamily="66" charset="0"/>
            </a:endParaRPr>
          </a:p>
        </p:txBody>
      </p:sp>
      <p:sp>
        <p:nvSpPr>
          <p:cNvPr id="3" name="Zástupný symbol pro obsah 2"/>
          <p:cNvSpPr>
            <a:spLocks noGrp="1"/>
          </p:cNvSpPr>
          <p:nvPr>
            <p:ph idx="1"/>
          </p:nvPr>
        </p:nvSpPr>
        <p:spPr>
          <a:xfrm>
            <a:off x="457200" y="1196752"/>
            <a:ext cx="8229600" cy="4929411"/>
          </a:xfrm>
        </p:spPr>
        <p:txBody>
          <a:bodyPr/>
          <a:lstStyle/>
          <a:p>
            <a:pPr marL="0" indent="0">
              <a:buNone/>
            </a:pPr>
            <a:r>
              <a:rPr lang="cs-CZ" b="1" u="sng" dirty="0">
                <a:latin typeface="Comic Sans MS" pitchFamily="66" charset="0"/>
              </a:rPr>
              <a:t>V jádře atomu je soustředěna téměř veškerá jeho hmotnost</a:t>
            </a:r>
            <a:r>
              <a:rPr lang="cs-CZ" dirty="0">
                <a:latin typeface="Comic Sans MS" pitchFamily="66" charset="0"/>
              </a:rPr>
              <a:t>, protože protony a neutrony mají přibližně stejnou hmotnost a elektrony v porovnání s nimi mají hmotnost pouze nepatrnou - 1840 x menší</a:t>
            </a:r>
            <a:r>
              <a:rPr lang="cs-CZ" dirty="0"/>
              <a:t>.</a:t>
            </a:r>
          </a:p>
        </p:txBody>
      </p:sp>
      <p:pic>
        <p:nvPicPr>
          <p:cNvPr id="4" name="Picture 2" descr="Protons carry a positive charge, neutrons carry a neutral charge, and electrons carry a negative char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3175" y="3861048"/>
            <a:ext cx="3840426" cy="288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92620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ipe(down)">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Elektronový obal</a:t>
            </a:r>
            <a:endParaRPr lang="cs-CZ" dirty="0"/>
          </a:p>
        </p:txBody>
      </p:sp>
      <p:sp>
        <p:nvSpPr>
          <p:cNvPr id="3" name="Zástupný symbol pro obsah 2"/>
          <p:cNvSpPr>
            <a:spLocks noGrp="1"/>
          </p:cNvSpPr>
          <p:nvPr>
            <p:ph idx="1"/>
          </p:nvPr>
        </p:nvSpPr>
        <p:spPr/>
        <p:txBody>
          <a:bodyPr>
            <a:normAutofit fontScale="85000" lnSpcReduction="20000"/>
          </a:bodyPr>
          <a:lstStyle/>
          <a:p>
            <a:r>
              <a:rPr lang="cs-CZ" dirty="0" smtClean="0"/>
              <a:t>je tvořen </a:t>
            </a:r>
            <a:r>
              <a:rPr lang="cs-CZ" b="1" dirty="0" smtClean="0"/>
              <a:t>prázdným prostorem</a:t>
            </a:r>
            <a:r>
              <a:rPr lang="cs-CZ" dirty="0" smtClean="0"/>
              <a:t>, ve kterém se pohybují </a:t>
            </a:r>
            <a:r>
              <a:rPr lang="cs-CZ" b="1" dirty="0" smtClean="0"/>
              <a:t>elektrony</a:t>
            </a:r>
            <a:r>
              <a:rPr lang="cs-CZ" dirty="0" smtClean="0"/>
              <a:t>.</a:t>
            </a:r>
          </a:p>
          <a:p>
            <a:r>
              <a:rPr lang="cs-CZ" b="1" dirty="0" smtClean="0"/>
              <a:t>Elektronový obal</a:t>
            </a:r>
            <a:r>
              <a:rPr lang="cs-CZ" dirty="0" smtClean="0"/>
              <a:t> obklopuje atomové jádro a zaujímá většinu prostoru atomu.</a:t>
            </a:r>
          </a:p>
          <a:p>
            <a:endParaRPr lang="cs-CZ" dirty="0"/>
          </a:p>
          <a:p>
            <a:pPr marL="0" indent="0">
              <a:buNone/>
            </a:pPr>
            <a:r>
              <a:rPr lang="cs-CZ" dirty="0"/>
              <a:t> </a:t>
            </a:r>
          </a:p>
          <a:p>
            <a:r>
              <a:rPr lang="cs-CZ" i="1" dirty="0" smtClean="0"/>
              <a:t>elektron </a:t>
            </a:r>
            <a:r>
              <a:rPr lang="cs-CZ" dirty="0"/>
              <a:t>(e</a:t>
            </a:r>
            <a:r>
              <a:rPr lang="cs-CZ" baseline="30000" dirty="0"/>
              <a:t>-</a:t>
            </a:r>
            <a:r>
              <a:rPr lang="cs-CZ" dirty="0"/>
              <a:t>) = částice s nejmenším záporným elektrickým nábojem </a:t>
            </a:r>
          </a:p>
          <a:p>
            <a:endParaRPr lang="cs-CZ" dirty="0" smtClean="0"/>
          </a:p>
          <a:p>
            <a:r>
              <a:rPr lang="cs-CZ" dirty="0" smtClean="0"/>
              <a:t>Hmotnost elektronového obalu tvoří okolo 0,01 % celkové hmotnosti atomu.</a:t>
            </a:r>
            <a:endParaRPr lang="cs-CZ" dirty="0"/>
          </a:p>
        </p:txBody>
      </p:sp>
    </p:spTree>
    <p:extLst>
      <p:ext uri="{BB962C8B-B14F-4D97-AF65-F5344CB8AC3E}">
        <p14:creationId xmlns:p14="http://schemas.microsoft.com/office/powerpoint/2010/main" val="1097544692"/>
      </p:ext>
    </p:extLst>
  </p:cSld>
  <p:clrMapOvr>
    <a:masterClrMapping/>
  </p:clrMapOvr>
  <p:transition spd="slow">
    <p:pull/>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solidFill>
                  <a:srgbClr val="FF0000"/>
                </a:solidFill>
                <a:latin typeface="Comic Sans MS" pitchFamily="66" charset="0"/>
              </a:rPr>
              <a:t>Atom je elektricky neutrální.</a:t>
            </a:r>
            <a:br>
              <a:rPr lang="cs-CZ" dirty="0" smtClean="0">
                <a:solidFill>
                  <a:srgbClr val="FF0000"/>
                </a:solidFill>
                <a:latin typeface="Comic Sans MS" pitchFamily="66" charset="0"/>
              </a:rPr>
            </a:br>
            <a:endParaRPr lang="cs-CZ" dirty="0">
              <a:latin typeface="Comic Sans MS" pitchFamily="66"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556792"/>
            <a:ext cx="3528392" cy="3528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ovéPole 5"/>
          <p:cNvSpPr txBox="1"/>
          <p:nvPr/>
        </p:nvSpPr>
        <p:spPr>
          <a:xfrm>
            <a:off x="4279116" y="1306881"/>
            <a:ext cx="4288072" cy="5078313"/>
          </a:xfrm>
          <a:prstGeom prst="rect">
            <a:avLst/>
          </a:prstGeom>
          <a:noFill/>
        </p:spPr>
        <p:txBody>
          <a:bodyPr wrap="square" rtlCol="0">
            <a:spAutoFit/>
          </a:bodyPr>
          <a:lstStyle/>
          <a:p>
            <a:r>
              <a:rPr lang="cs-CZ" sz="3200" dirty="0" smtClean="0">
                <a:latin typeface="Comic Sans MS" pitchFamily="66" charset="0"/>
              </a:rPr>
              <a:t>Počet elektronů v obalu atomu je stejný jako počet protonů</a:t>
            </a:r>
          </a:p>
          <a:p>
            <a:r>
              <a:rPr lang="cs-CZ" sz="3200" dirty="0" smtClean="0">
                <a:latin typeface="Comic Sans MS" pitchFamily="66" charset="0"/>
              </a:rPr>
              <a:t>v jádru atomu. Proto je elektrický náboj obalu atomu stejně</a:t>
            </a:r>
          </a:p>
          <a:p>
            <a:r>
              <a:rPr lang="cs-CZ" sz="3200" dirty="0" smtClean="0">
                <a:latin typeface="Comic Sans MS" pitchFamily="66" charset="0"/>
              </a:rPr>
              <a:t>velký jako kladný elektrický náboj jádra atomu. </a:t>
            </a:r>
          </a:p>
          <a:p>
            <a:endParaRPr lang="cs-CZ" sz="3600" dirty="0">
              <a:solidFill>
                <a:srgbClr val="FF0000"/>
              </a:solidFill>
            </a:endParaRPr>
          </a:p>
        </p:txBody>
      </p:sp>
    </p:spTree>
    <p:extLst>
      <p:ext uri="{BB962C8B-B14F-4D97-AF65-F5344CB8AC3E}">
        <p14:creationId xmlns:p14="http://schemas.microsoft.com/office/powerpoint/2010/main" val="818494315"/>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500"/>
                                        <p:tgtEl>
                                          <p:spTgt spid="102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arn(inVertic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latin typeface="Comic Sans MS" pitchFamily="66" charset="0"/>
              </a:rPr>
              <a:t>Atom kyslíku</a:t>
            </a:r>
            <a:endParaRPr lang="cs-CZ" dirty="0">
              <a:latin typeface="Comic Sans MS" pitchFamily="66" charset="0"/>
            </a:endParaRPr>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8" y="1700808"/>
            <a:ext cx="3456384" cy="3384376"/>
          </a:xfrm>
        </p:spPr>
      </p:pic>
      <p:sp>
        <p:nvSpPr>
          <p:cNvPr id="5" name="TextovéPole 4"/>
          <p:cNvSpPr txBox="1"/>
          <p:nvPr/>
        </p:nvSpPr>
        <p:spPr>
          <a:xfrm>
            <a:off x="3779912" y="1394484"/>
            <a:ext cx="4896544" cy="4524315"/>
          </a:xfrm>
          <a:prstGeom prst="rect">
            <a:avLst/>
          </a:prstGeom>
          <a:noFill/>
        </p:spPr>
        <p:txBody>
          <a:bodyPr wrap="square" rtlCol="0">
            <a:spAutoFit/>
          </a:bodyPr>
          <a:lstStyle/>
          <a:p>
            <a:r>
              <a:rPr lang="cs-CZ" sz="3600" dirty="0" smtClean="0">
                <a:latin typeface="Comic Sans MS" pitchFamily="66" charset="0"/>
              </a:rPr>
              <a:t>Atom kyslíku má 8 protonů (kladných částic) v jádře. </a:t>
            </a:r>
          </a:p>
          <a:p>
            <a:r>
              <a:rPr lang="cs-CZ" sz="3600" dirty="0" smtClean="0">
                <a:latin typeface="Comic Sans MS" pitchFamily="66" charset="0"/>
              </a:rPr>
              <a:t>Aby byl jeho atom elektroneutrální, musí mít také 8 elektronů (záporných částic) v obalu.</a:t>
            </a:r>
            <a:endParaRPr lang="cs-CZ" sz="3600" dirty="0">
              <a:latin typeface="Comic Sans MS" pitchFamily="66" charset="0"/>
            </a:endParaRPr>
          </a:p>
        </p:txBody>
      </p:sp>
    </p:spTree>
    <p:extLst>
      <p:ext uri="{BB962C8B-B14F-4D97-AF65-F5344CB8AC3E}">
        <p14:creationId xmlns:p14="http://schemas.microsoft.com/office/powerpoint/2010/main" val="1817221679"/>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ipe(down)">
                                      <p:cBhvr>
                                        <p:cTn id="25" dur="580">
                                          <p:stCondLst>
                                            <p:cond delay="0"/>
                                          </p:stCondLst>
                                        </p:cTn>
                                        <p:tgtEl>
                                          <p:spTgt spid="4"/>
                                        </p:tgtEl>
                                      </p:cBhvr>
                                    </p:animEffect>
                                    <p:anim calcmode="lin" valueType="num">
                                      <p:cBhvr>
                                        <p:cTn id="26"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31" dur="26">
                                          <p:stCondLst>
                                            <p:cond delay="650"/>
                                          </p:stCondLst>
                                        </p:cTn>
                                        <p:tgtEl>
                                          <p:spTgt spid="4"/>
                                        </p:tgtEl>
                                      </p:cBhvr>
                                      <p:to x="100000" y="60000"/>
                                    </p:animScale>
                                    <p:animScale>
                                      <p:cBhvr>
                                        <p:cTn id="32" dur="166" decel="50000">
                                          <p:stCondLst>
                                            <p:cond delay="676"/>
                                          </p:stCondLst>
                                        </p:cTn>
                                        <p:tgtEl>
                                          <p:spTgt spid="4"/>
                                        </p:tgtEl>
                                      </p:cBhvr>
                                      <p:to x="100000" y="100000"/>
                                    </p:animScale>
                                    <p:animScale>
                                      <p:cBhvr>
                                        <p:cTn id="33" dur="26">
                                          <p:stCondLst>
                                            <p:cond delay="1312"/>
                                          </p:stCondLst>
                                        </p:cTn>
                                        <p:tgtEl>
                                          <p:spTgt spid="4"/>
                                        </p:tgtEl>
                                      </p:cBhvr>
                                      <p:to x="100000" y="80000"/>
                                    </p:animScale>
                                    <p:animScale>
                                      <p:cBhvr>
                                        <p:cTn id="34" dur="166" decel="50000">
                                          <p:stCondLst>
                                            <p:cond delay="1338"/>
                                          </p:stCondLst>
                                        </p:cTn>
                                        <p:tgtEl>
                                          <p:spTgt spid="4"/>
                                        </p:tgtEl>
                                      </p:cBhvr>
                                      <p:to x="100000" y="100000"/>
                                    </p:animScale>
                                    <p:animScale>
                                      <p:cBhvr>
                                        <p:cTn id="35" dur="26">
                                          <p:stCondLst>
                                            <p:cond delay="1642"/>
                                          </p:stCondLst>
                                        </p:cTn>
                                        <p:tgtEl>
                                          <p:spTgt spid="4"/>
                                        </p:tgtEl>
                                      </p:cBhvr>
                                      <p:to x="100000" y="90000"/>
                                    </p:animScale>
                                    <p:animScale>
                                      <p:cBhvr>
                                        <p:cTn id="36" dur="166" decel="50000">
                                          <p:stCondLst>
                                            <p:cond delay="1668"/>
                                          </p:stCondLst>
                                        </p:cTn>
                                        <p:tgtEl>
                                          <p:spTgt spid="4"/>
                                        </p:tgtEl>
                                      </p:cBhvr>
                                      <p:to x="100000" y="100000"/>
                                    </p:animScale>
                                    <p:animScale>
                                      <p:cBhvr>
                                        <p:cTn id="37" dur="26">
                                          <p:stCondLst>
                                            <p:cond delay="1808"/>
                                          </p:stCondLst>
                                        </p:cTn>
                                        <p:tgtEl>
                                          <p:spTgt spid="4"/>
                                        </p:tgtEl>
                                      </p:cBhvr>
                                      <p:to x="100000" y="95000"/>
                                    </p:animScale>
                                    <p:animScale>
                                      <p:cBhvr>
                                        <p:cTn id="38" dur="166" decel="50000">
                                          <p:stCondLst>
                                            <p:cond delay="1834"/>
                                          </p:stCondLst>
                                        </p:cTn>
                                        <p:tgtEl>
                                          <p:spTgt spid="4"/>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Effect transition="in" filter="fade">
                                      <p:cBhvr>
                                        <p:cTn id="43" dur="1000"/>
                                        <p:tgtEl>
                                          <p:spTgt spid="5">
                                            <p:txEl>
                                              <p:pRg st="0" end="0"/>
                                            </p:txEl>
                                          </p:spTgt>
                                        </p:tgtEl>
                                      </p:cBhvr>
                                    </p:animEffect>
                                    <p:anim calcmode="lin" valueType="num">
                                      <p:cBhvr>
                                        <p:cTn id="4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45" dur="1000" fill="hold"/>
                                        <p:tgtEl>
                                          <p:spTgt spid="5">
                                            <p:txEl>
                                              <p:pRg st="0" end="0"/>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5">
                                            <p:txEl>
                                              <p:pRg st="1" end="1"/>
                                            </p:txEl>
                                          </p:spTgt>
                                        </p:tgtEl>
                                        <p:attrNameLst>
                                          <p:attrName>style.visibility</p:attrName>
                                        </p:attrNameLst>
                                      </p:cBhvr>
                                      <p:to>
                                        <p:strVal val="visible"/>
                                      </p:to>
                                    </p:set>
                                    <p:animEffect transition="in" filter="fade">
                                      <p:cBhvr>
                                        <p:cTn id="48" dur="1000"/>
                                        <p:tgtEl>
                                          <p:spTgt spid="5">
                                            <p:txEl>
                                              <p:pRg st="1" end="1"/>
                                            </p:txEl>
                                          </p:spTgt>
                                        </p:tgtEl>
                                      </p:cBhvr>
                                    </p:animEffect>
                                    <p:anim calcmode="lin" valueType="num">
                                      <p:cBhvr>
                                        <p:cTn id="4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50"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24" name="Text Box 16"/>
          <p:cNvSpPr txBox="1">
            <a:spLocks noChangeArrowheads="1"/>
          </p:cNvSpPr>
          <p:nvPr/>
        </p:nvSpPr>
        <p:spPr bwMode="auto">
          <a:xfrm>
            <a:off x="425637" y="809625"/>
            <a:ext cx="800732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pPr>
            <a:r>
              <a:rPr lang="cs-CZ" sz="2800" b="1" dirty="0">
                <a:solidFill>
                  <a:srgbClr val="000000"/>
                </a:solidFill>
                <a:latin typeface="Comic Sans MS" pitchFamily="66" charset="0"/>
              </a:rPr>
              <a:t>Čím se liší atomy různých chemických prvků?</a:t>
            </a:r>
          </a:p>
        </p:txBody>
      </p:sp>
      <p:sp>
        <p:nvSpPr>
          <p:cNvPr id="43049" name="Text Box 41"/>
          <p:cNvSpPr txBox="1">
            <a:spLocks noChangeArrowheads="1"/>
          </p:cNvSpPr>
          <p:nvPr/>
        </p:nvSpPr>
        <p:spPr bwMode="auto">
          <a:xfrm>
            <a:off x="1146175" y="4410075"/>
            <a:ext cx="89376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pPr>
            <a:r>
              <a:rPr lang="cs-CZ" sz="2800" i="1">
                <a:solidFill>
                  <a:srgbClr val="000000"/>
                </a:solidFill>
              </a:rPr>
              <a:t>uhlík</a:t>
            </a:r>
          </a:p>
        </p:txBody>
      </p:sp>
      <p:sp>
        <p:nvSpPr>
          <p:cNvPr id="43050" name="Text Box 42"/>
          <p:cNvSpPr txBox="1">
            <a:spLocks noChangeArrowheads="1"/>
          </p:cNvSpPr>
          <p:nvPr/>
        </p:nvSpPr>
        <p:spPr bwMode="auto">
          <a:xfrm>
            <a:off x="3813175" y="4371975"/>
            <a:ext cx="10858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fontAlgn="base" hangingPunct="0">
              <a:spcBef>
                <a:spcPct val="0"/>
              </a:spcBef>
              <a:spcAft>
                <a:spcPct val="0"/>
              </a:spcAft>
            </a:pPr>
            <a:r>
              <a:rPr lang="cs-CZ" sz="2800" i="1">
                <a:solidFill>
                  <a:srgbClr val="000000"/>
                </a:solidFill>
              </a:rPr>
              <a:t>vodík</a:t>
            </a:r>
          </a:p>
        </p:txBody>
      </p:sp>
      <p:sp>
        <p:nvSpPr>
          <p:cNvPr id="43051" name="Text Box 43"/>
          <p:cNvSpPr txBox="1">
            <a:spLocks noChangeArrowheads="1"/>
          </p:cNvSpPr>
          <p:nvPr/>
        </p:nvSpPr>
        <p:spPr bwMode="auto">
          <a:xfrm>
            <a:off x="6556375" y="4352925"/>
            <a:ext cx="990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pPr>
            <a:r>
              <a:rPr lang="cs-CZ" sz="2800" i="1" dirty="0">
                <a:solidFill>
                  <a:srgbClr val="000000"/>
                </a:solidFill>
              </a:rPr>
              <a:t>kyslík</a:t>
            </a:r>
          </a:p>
        </p:txBody>
      </p:sp>
      <p:sp>
        <p:nvSpPr>
          <p:cNvPr id="43052" name="Text Box 44"/>
          <p:cNvSpPr txBox="1">
            <a:spLocks noChangeArrowheads="1"/>
          </p:cNvSpPr>
          <p:nvPr/>
        </p:nvSpPr>
        <p:spPr bwMode="auto">
          <a:xfrm>
            <a:off x="307975" y="5229225"/>
            <a:ext cx="8931275"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fontAlgn="base" hangingPunct="0">
              <a:spcBef>
                <a:spcPct val="0"/>
              </a:spcBef>
              <a:spcAft>
                <a:spcPct val="0"/>
              </a:spcAft>
            </a:pPr>
            <a:r>
              <a:rPr lang="cs-CZ" sz="2800" dirty="0">
                <a:solidFill>
                  <a:srgbClr val="FF0000"/>
                </a:solidFill>
                <a:latin typeface="Comic Sans MS" pitchFamily="66" charset="0"/>
              </a:rPr>
              <a:t>Atomy různých chemických prvků mají různé počty </a:t>
            </a:r>
            <a:r>
              <a:rPr lang="cs-CZ" sz="2800" dirty="0" smtClean="0">
                <a:solidFill>
                  <a:srgbClr val="FF0000"/>
                </a:solidFill>
                <a:latin typeface="Comic Sans MS" pitchFamily="66" charset="0"/>
              </a:rPr>
              <a:t>protonů v </a:t>
            </a:r>
            <a:r>
              <a:rPr lang="cs-CZ" sz="2800" dirty="0">
                <a:solidFill>
                  <a:srgbClr val="FF0000"/>
                </a:solidFill>
                <a:latin typeface="Comic Sans MS" pitchFamily="66" charset="0"/>
              </a:rPr>
              <a:t>jádru atomu</a:t>
            </a:r>
            <a:r>
              <a:rPr lang="cs-CZ" sz="2800" dirty="0">
                <a:solidFill>
                  <a:srgbClr val="000000"/>
                </a:solidFill>
                <a:latin typeface="Comic Sans MS" pitchFamily="66" charset="0"/>
              </a:rPr>
              <a:t>.</a:t>
            </a:r>
          </a:p>
        </p:txBody>
      </p:sp>
      <p:pic>
        <p:nvPicPr>
          <p:cNvPr id="43053" name="Picture 45" descr="atom_uhlik"/>
          <p:cNvPicPr>
            <a:picLocks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5300" y="2000250"/>
            <a:ext cx="2289175" cy="22129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43054" name="Picture 46" descr="atom_vodik"/>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19450" y="2000250"/>
            <a:ext cx="2289175" cy="22129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43055" name="Picture 47" descr="atom_kyslik"/>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43600" y="2000250"/>
            <a:ext cx="2289175" cy="22129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7179841"/>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nodeType="afterEffect">
                                  <p:stCondLst>
                                    <p:cond delay="0"/>
                                  </p:stCondLst>
                                  <p:childTnLst>
                                    <p:set>
                                      <p:cBhvr>
                                        <p:cTn id="6" dur="1" fill="hold">
                                          <p:stCondLst>
                                            <p:cond delay="0"/>
                                          </p:stCondLst>
                                        </p:cTn>
                                        <p:tgtEl>
                                          <p:spTgt spid="43024">
                                            <p:txEl>
                                              <p:pRg st="0" end="0"/>
                                            </p:txEl>
                                          </p:spTgt>
                                        </p:tgtEl>
                                        <p:attrNameLst>
                                          <p:attrName>style.visibility</p:attrName>
                                        </p:attrNameLst>
                                      </p:cBhvr>
                                      <p:to>
                                        <p:strVal val="visible"/>
                                      </p:to>
                                    </p:set>
                                    <p:animEffect transition="in" filter="fade">
                                      <p:cBhvr>
                                        <p:cTn id="7" dur="1000"/>
                                        <p:tgtEl>
                                          <p:spTgt spid="43024">
                                            <p:txEl>
                                              <p:pRg st="0" end="0"/>
                                            </p:txEl>
                                          </p:spTgt>
                                        </p:tgtEl>
                                      </p:cBhvr>
                                    </p:animEffect>
                                    <p:anim calcmode="lin" valueType="num">
                                      <p:cBhvr>
                                        <p:cTn id="8" dur="1000" fill="hold"/>
                                        <p:tgtEl>
                                          <p:spTgt spid="4302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302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nodeType="afterGroup">
                            <p:stCondLst>
                              <p:cond delay="0"/>
                            </p:stCondLst>
                            <p:childTnLst>
                              <p:par>
                                <p:cTn id="12" presetID="26" presetClass="entr" presetSubtype="0" fill="hold" nodeType="clickEffect">
                                  <p:stCondLst>
                                    <p:cond delay="0"/>
                                  </p:stCondLst>
                                  <p:childTnLst>
                                    <p:set>
                                      <p:cBhvr>
                                        <p:cTn id="13" dur="1" fill="hold">
                                          <p:stCondLst>
                                            <p:cond delay="0"/>
                                          </p:stCondLst>
                                        </p:cTn>
                                        <p:tgtEl>
                                          <p:spTgt spid="43053"/>
                                        </p:tgtEl>
                                        <p:attrNameLst>
                                          <p:attrName>style.visibility</p:attrName>
                                        </p:attrNameLst>
                                      </p:cBhvr>
                                      <p:to>
                                        <p:strVal val="visible"/>
                                      </p:to>
                                    </p:set>
                                    <p:animEffect transition="in" filter="wipe(down)">
                                      <p:cBhvr>
                                        <p:cTn id="14" dur="580">
                                          <p:stCondLst>
                                            <p:cond delay="0"/>
                                          </p:stCondLst>
                                        </p:cTn>
                                        <p:tgtEl>
                                          <p:spTgt spid="43053"/>
                                        </p:tgtEl>
                                      </p:cBhvr>
                                    </p:animEffect>
                                    <p:anim calcmode="lin" valueType="num">
                                      <p:cBhvr>
                                        <p:cTn id="15" dur="1822" tmFilter="0,0; 0.14,0.36; 0.43,0.73; 0.71,0.91; 1.0,1.0">
                                          <p:stCondLst>
                                            <p:cond delay="0"/>
                                          </p:stCondLst>
                                        </p:cTn>
                                        <p:tgtEl>
                                          <p:spTgt spid="43053"/>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43053"/>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43053"/>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43053"/>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43053"/>
                                        </p:tgtEl>
                                        <p:attrNameLst>
                                          <p:attrName>ppt_y</p:attrName>
                                        </p:attrNameLst>
                                      </p:cBhvr>
                                      <p:tavLst>
                                        <p:tav tm="0" fmla="#ppt_y-sin(pi*$)/81">
                                          <p:val>
                                            <p:fltVal val="0"/>
                                          </p:val>
                                        </p:tav>
                                        <p:tav tm="100000">
                                          <p:val>
                                            <p:fltVal val="1"/>
                                          </p:val>
                                        </p:tav>
                                      </p:tavLst>
                                    </p:anim>
                                    <p:animScale>
                                      <p:cBhvr>
                                        <p:cTn id="20" dur="26">
                                          <p:stCondLst>
                                            <p:cond delay="650"/>
                                          </p:stCondLst>
                                        </p:cTn>
                                        <p:tgtEl>
                                          <p:spTgt spid="43053"/>
                                        </p:tgtEl>
                                      </p:cBhvr>
                                      <p:to x="100000" y="60000"/>
                                    </p:animScale>
                                    <p:animScale>
                                      <p:cBhvr>
                                        <p:cTn id="21" dur="166" decel="50000">
                                          <p:stCondLst>
                                            <p:cond delay="676"/>
                                          </p:stCondLst>
                                        </p:cTn>
                                        <p:tgtEl>
                                          <p:spTgt spid="43053"/>
                                        </p:tgtEl>
                                      </p:cBhvr>
                                      <p:to x="100000" y="100000"/>
                                    </p:animScale>
                                    <p:animScale>
                                      <p:cBhvr>
                                        <p:cTn id="22" dur="26">
                                          <p:stCondLst>
                                            <p:cond delay="1312"/>
                                          </p:stCondLst>
                                        </p:cTn>
                                        <p:tgtEl>
                                          <p:spTgt spid="43053"/>
                                        </p:tgtEl>
                                      </p:cBhvr>
                                      <p:to x="100000" y="80000"/>
                                    </p:animScale>
                                    <p:animScale>
                                      <p:cBhvr>
                                        <p:cTn id="23" dur="166" decel="50000">
                                          <p:stCondLst>
                                            <p:cond delay="1338"/>
                                          </p:stCondLst>
                                        </p:cTn>
                                        <p:tgtEl>
                                          <p:spTgt spid="43053"/>
                                        </p:tgtEl>
                                      </p:cBhvr>
                                      <p:to x="100000" y="100000"/>
                                    </p:animScale>
                                    <p:animScale>
                                      <p:cBhvr>
                                        <p:cTn id="24" dur="26">
                                          <p:stCondLst>
                                            <p:cond delay="1642"/>
                                          </p:stCondLst>
                                        </p:cTn>
                                        <p:tgtEl>
                                          <p:spTgt spid="43053"/>
                                        </p:tgtEl>
                                      </p:cBhvr>
                                      <p:to x="100000" y="90000"/>
                                    </p:animScale>
                                    <p:animScale>
                                      <p:cBhvr>
                                        <p:cTn id="25" dur="166" decel="50000">
                                          <p:stCondLst>
                                            <p:cond delay="1668"/>
                                          </p:stCondLst>
                                        </p:cTn>
                                        <p:tgtEl>
                                          <p:spTgt spid="43053"/>
                                        </p:tgtEl>
                                      </p:cBhvr>
                                      <p:to x="100000" y="100000"/>
                                    </p:animScale>
                                    <p:animScale>
                                      <p:cBhvr>
                                        <p:cTn id="26" dur="26">
                                          <p:stCondLst>
                                            <p:cond delay="1808"/>
                                          </p:stCondLst>
                                        </p:cTn>
                                        <p:tgtEl>
                                          <p:spTgt spid="43053"/>
                                        </p:tgtEl>
                                      </p:cBhvr>
                                      <p:to x="100000" y="95000"/>
                                    </p:animScale>
                                    <p:animScale>
                                      <p:cBhvr>
                                        <p:cTn id="27" dur="166" decel="50000">
                                          <p:stCondLst>
                                            <p:cond delay="1834"/>
                                          </p:stCondLst>
                                        </p:cTn>
                                        <p:tgtEl>
                                          <p:spTgt spid="43053"/>
                                        </p:tgtEl>
                                      </p:cBhvr>
                                      <p:to x="100000" y="100000"/>
                                    </p:animScale>
                                  </p:childTnLst>
                                </p:cTn>
                              </p:par>
                            </p:childTnLst>
                          </p:cTn>
                        </p:par>
                        <p:par>
                          <p:cTn id="28" fill="hold">
                            <p:stCondLst>
                              <p:cond delay="2000"/>
                            </p:stCondLst>
                            <p:childTnLst>
                              <p:par>
                                <p:cTn id="29" presetID="22" presetClass="entr" presetSubtype="8" fill="hold" grpId="0" nodeType="afterEffect">
                                  <p:stCondLst>
                                    <p:cond delay="500"/>
                                  </p:stCondLst>
                                  <p:childTnLst>
                                    <p:set>
                                      <p:cBhvr>
                                        <p:cTn id="30" dur="1" fill="hold">
                                          <p:stCondLst>
                                            <p:cond delay="0"/>
                                          </p:stCondLst>
                                        </p:cTn>
                                        <p:tgtEl>
                                          <p:spTgt spid="43049"/>
                                        </p:tgtEl>
                                        <p:attrNameLst>
                                          <p:attrName>style.visibility</p:attrName>
                                        </p:attrNameLst>
                                      </p:cBhvr>
                                      <p:to>
                                        <p:strVal val="visible"/>
                                      </p:to>
                                    </p:set>
                                    <p:animEffect transition="in" filter="wipe(left)">
                                      <p:cBhvr>
                                        <p:cTn id="31" dur="1000"/>
                                        <p:tgtEl>
                                          <p:spTgt spid="43049"/>
                                        </p:tgtEl>
                                      </p:cBhvr>
                                    </p:animEffect>
                                  </p:childTnLst>
                                </p:cTn>
                              </p:par>
                            </p:childTnLst>
                          </p:cTn>
                        </p:par>
                      </p:childTnLst>
                    </p:cTn>
                  </p:par>
                  <p:par>
                    <p:cTn id="32" fill="hold">
                      <p:stCondLst>
                        <p:cond delay="indefinite"/>
                      </p:stCondLst>
                      <p:childTnLst>
                        <p:par>
                          <p:cTn id="33" fill="hold" nodeType="afterGroup">
                            <p:stCondLst>
                              <p:cond delay="0"/>
                            </p:stCondLst>
                            <p:childTnLst>
                              <p:par>
                                <p:cTn id="34" presetID="26" presetClass="entr" presetSubtype="0" fill="hold" nodeType="clickEffect">
                                  <p:stCondLst>
                                    <p:cond delay="0"/>
                                  </p:stCondLst>
                                  <p:childTnLst>
                                    <p:set>
                                      <p:cBhvr>
                                        <p:cTn id="35" dur="1" fill="hold">
                                          <p:stCondLst>
                                            <p:cond delay="0"/>
                                          </p:stCondLst>
                                        </p:cTn>
                                        <p:tgtEl>
                                          <p:spTgt spid="43054"/>
                                        </p:tgtEl>
                                        <p:attrNameLst>
                                          <p:attrName>style.visibility</p:attrName>
                                        </p:attrNameLst>
                                      </p:cBhvr>
                                      <p:to>
                                        <p:strVal val="visible"/>
                                      </p:to>
                                    </p:set>
                                    <p:animEffect transition="in" filter="wipe(down)">
                                      <p:cBhvr>
                                        <p:cTn id="36" dur="580">
                                          <p:stCondLst>
                                            <p:cond delay="0"/>
                                          </p:stCondLst>
                                        </p:cTn>
                                        <p:tgtEl>
                                          <p:spTgt spid="43054"/>
                                        </p:tgtEl>
                                      </p:cBhvr>
                                    </p:animEffect>
                                    <p:anim calcmode="lin" valueType="num">
                                      <p:cBhvr>
                                        <p:cTn id="37" dur="1822" tmFilter="0,0; 0.14,0.36; 0.43,0.73; 0.71,0.91; 1.0,1.0">
                                          <p:stCondLst>
                                            <p:cond delay="0"/>
                                          </p:stCondLst>
                                        </p:cTn>
                                        <p:tgtEl>
                                          <p:spTgt spid="43054"/>
                                        </p:tgtEl>
                                        <p:attrNameLst>
                                          <p:attrName>ppt_x</p:attrName>
                                        </p:attrNameLst>
                                      </p:cBhvr>
                                      <p:tavLst>
                                        <p:tav tm="0">
                                          <p:val>
                                            <p:strVal val="#ppt_x-0.25"/>
                                          </p:val>
                                        </p:tav>
                                        <p:tav tm="100000">
                                          <p:val>
                                            <p:strVal val="#ppt_x"/>
                                          </p:val>
                                        </p:tav>
                                      </p:tavLst>
                                    </p:anim>
                                    <p:anim calcmode="lin" valueType="num">
                                      <p:cBhvr>
                                        <p:cTn id="38" dur="664" tmFilter="0.0,0.0; 0.25,0.07; 0.50,0.2; 0.75,0.467; 1.0,1.0">
                                          <p:stCondLst>
                                            <p:cond delay="0"/>
                                          </p:stCondLst>
                                        </p:cTn>
                                        <p:tgtEl>
                                          <p:spTgt spid="43054"/>
                                        </p:tgtEl>
                                        <p:attrNameLst>
                                          <p:attrName>ppt_y</p:attrName>
                                        </p:attrNameLst>
                                      </p:cBhvr>
                                      <p:tavLst>
                                        <p:tav tm="0" fmla="#ppt_y-sin(pi*$)/3">
                                          <p:val>
                                            <p:fltVal val="0.5"/>
                                          </p:val>
                                        </p:tav>
                                        <p:tav tm="100000">
                                          <p:val>
                                            <p:fltVal val="1"/>
                                          </p:val>
                                        </p:tav>
                                      </p:tavLst>
                                    </p:anim>
                                    <p:anim calcmode="lin" valueType="num">
                                      <p:cBhvr>
                                        <p:cTn id="39" dur="664" tmFilter="0, 0; 0.125,0.2665; 0.25,0.4; 0.375,0.465; 0.5,0.5;  0.625,0.535; 0.75,0.6; 0.875,0.7335; 1,1">
                                          <p:stCondLst>
                                            <p:cond delay="664"/>
                                          </p:stCondLst>
                                        </p:cTn>
                                        <p:tgtEl>
                                          <p:spTgt spid="43054"/>
                                        </p:tgtEl>
                                        <p:attrNameLst>
                                          <p:attrName>ppt_y</p:attrName>
                                        </p:attrNameLst>
                                      </p:cBhvr>
                                      <p:tavLst>
                                        <p:tav tm="0" fmla="#ppt_y-sin(pi*$)/9">
                                          <p:val>
                                            <p:fltVal val="0"/>
                                          </p:val>
                                        </p:tav>
                                        <p:tav tm="100000">
                                          <p:val>
                                            <p:fltVal val="1"/>
                                          </p:val>
                                        </p:tav>
                                      </p:tavLst>
                                    </p:anim>
                                    <p:anim calcmode="lin" valueType="num">
                                      <p:cBhvr>
                                        <p:cTn id="40" dur="332" tmFilter="0, 0; 0.125,0.2665; 0.25,0.4; 0.375,0.465; 0.5,0.5;  0.625,0.535; 0.75,0.6; 0.875,0.7335; 1,1">
                                          <p:stCondLst>
                                            <p:cond delay="1324"/>
                                          </p:stCondLst>
                                        </p:cTn>
                                        <p:tgtEl>
                                          <p:spTgt spid="43054"/>
                                        </p:tgtEl>
                                        <p:attrNameLst>
                                          <p:attrName>ppt_y</p:attrName>
                                        </p:attrNameLst>
                                      </p:cBhvr>
                                      <p:tavLst>
                                        <p:tav tm="0" fmla="#ppt_y-sin(pi*$)/27">
                                          <p:val>
                                            <p:fltVal val="0"/>
                                          </p:val>
                                        </p:tav>
                                        <p:tav tm="100000">
                                          <p:val>
                                            <p:fltVal val="1"/>
                                          </p:val>
                                        </p:tav>
                                      </p:tavLst>
                                    </p:anim>
                                    <p:anim calcmode="lin" valueType="num">
                                      <p:cBhvr>
                                        <p:cTn id="41" dur="164" tmFilter="0, 0; 0.125,0.2665; 0.25,0.4; 0.375,0.465; 0.5,0.5;  0.625,0.535; 0.75,0.6; 0.875,0.7335; 1,1">
                                          <p:stCondLst>
                                            <p:cond delay="1656"/>
                                          </p:stCondLst>
                                        </p:cTn>
                                        <p:tgtEl>
                                          <p:spTgt spid="43054"/>
                                        </p:tgtEl>
                                        <p:attrNameLst>
                                          <p:attrName>ppt_y</p:attrName>
                                        </p:attrNameLst>
                                      </p:cBhvr>
                                      <p:tavLst>
                                        <p:tav tm="0" fmla="#ppt_y-sin(pi*$)/81">
                                          <p:val>
                                            <p:fltVal val="0"/>
                                          </p:val>
                                        </p:tav>
                                        <p:tav tm="100000">
                                          <p:val>
                                            <p:fltVal val="1"/>
                                          </p:val>
                                        </p:tav>
                                      </p:tavLst>
                                    </p:anim>
                                    <p:animScale>
                                      <p:cBhvr>
                                        <p:cTn id="42" dur="26">
                                          <p:stCondLst>
                                            <p:cond delay="650"/>
                                          </p:stCondLst>
                                        </p:cTn>
                                        <p:tgtEl>
                                          <p:spTgt spid="43054"/>
                                        </p:tgtEl>
                                      </p:cBhvr>
                                      <p:to x="100000" y="60000"/>
                                    </p:animScale>
                                    <p:animScale>
                                      <p:cBhvr>
                                        <p:cTn id="43" dur="166" decel="50000">
                                          <p:stCondLst>
                                            <p:cond delay="676"/>
                                          </p:stCondLst>
                                        </p:cTn>
                                        <p:tgtEl>
                                          <p:spTgt spid="43054"/>
                                        </p:tgtEl>
                                      </p:cBhvr>
                                      <p:to x="100000" y="100000"/>
                                    </p:animScale>
                                    <p:animScale>
                                      <p:cBhvr>
                                        <p:cTn id="44" dur="26">
                                          <p:stCondLst>
                                            <p:cond delay="1312"/>
                                          </p:stCondLst>
                                        </p:cTn>
                                        <p:tgtEl>
                                          <p:spTgt spid="43054"/>
                                        </p:tgtEl>
                                      </p:cBhvr>
                                      <p:to x="100000" y="80000"/>
                                    </p:animScale>
                                    <p:animScale>
                                      <p:cBhvr>
                                        <p:cTn id="45" dur="166" decel="50000">
                                          <p:stCondLst>
                                            <p:cond delay="1338"/>
                                          </p:stCondLst>
                                        </p:cTn>
                                        <p:tgtEl>
                                          <p:spTgt spid="43054"/>
                                        </p:tgtEl>
                                      </p:cBhvr>
                                      <p:to x="100000" y="100000"/>
                                    </p:animScale>
                                    <p:animScale>
                                      <p:cBhvr>
                                        <p:cTn id="46" dur="26">
                                          <p:stCondLst>
                                            <p:cond delay="1642"/>
                                          </p:stCondLst>
                                        </p:cTn>
                                        <p:tgtEl>
                                          <p:spTgt spid="43054"/>
                                        </p:tgtEl>
                                      </p:cBhvr>
                                      <p:to x="100000" y="90000"/>
                                    </p:animScale>
                                    <p:animScale>
                                      <p:cBhvr>
                                        <p:cTn id="47" dur="166" decel="50000">
                                          <p:stCondLst>
                                            <p:cond delay="1668"/>
                                          </p:stCondLst>
                                        </p:cTn>
                                        <p:tgtEl>
                                          <p:spTgt spid="43054"/>
                                        </p:tgtEl>
                                      </p:cBhvr>
                                      <p:to x="100000" y="100000"/>
                                    </p:animScale>
                                    <p:animScale>
                                      <p:cBhvr>
                                        <p:cTn id="48" dur="26">
                                          <p:stCondLst>
                                            <p:cond delay="1808"/>
                                          </p:stCondLst>
                                        </p:cTn>
                                        <p:tgtEl>
                                          <p:spTgt spid="43054"/>
                                        </p:tgtEl>
                                      </p:cBhvr>
                                      <p:to x="100000" y="95000"/>
                                    </p:animScale>
                                    <p:animScale>
                                      <p:cBhvr>
                                        <p:cTn id="49" dur="166" decel="50000">
                                          <p:stCondLst>
                                            <p:cond delay="1834"/>
                                          </p:stCondLst>
                                        </p:cTn>
                                        <p:tgtEl>
                                          <p:spTgt spid="43054"/>
                                        </p:tgtEl>
                                      </p:cBhvr>
                                      <p:to x="100000" y="100000"/>
                                    </p:animScale>
                                  </p:childTnLst>
                                </p:cTn>
                              </p:par>
                            </p:childTnLst>
                          </p:cTn>
                        </p:par>
                        <p:par>
                          <p:cTn id="50" fill="hold">
                            <p:stCondLst>
                              <p:cond delay="2000"/>
                            </p:stCondLst>
                            <p:childTnLst>
                              <p:par>
                                <p:cTn id="51" presetID="22" presetClass="entr" presetSubtype="8" fill="hold" grpId="0" nodeType="afterEffect">
                                  <p:stCondLst>
                                    <p:cond delay="500"/>
                                  </p:stCondLst>
                                  <p:childTnLst>
                                    <p:set>
                                      <p:cBhvr>
                                        <p:cTn id="52" dur="1" fill="hold">
                                          <p:stCondLst>
                                            <p:cond delay="0"/>
                                          </p:stCondLst>
                                        </p:cTn>
                                        <p:tgtEl>
                                          <p:spTgt spid="43050"/>
                                        </p:tgtEl>
                                        <p:attrNameLst>
                                          <p:attrName>style.visibility</p:attrName>
                                        </p:attrNameLst>
                                      </p:cBhvr>
                                      <p:to>
                                        <p:strVal val="visible"/>
                                      </p:to>
                                    </p:set>
                                    <p:animEffect transition="in" filter="wipe(left)">
                                      <p:cBhvr>
                                        <p:cTn id="53" dur="1000"/>
                                        <p:tgtEl>
                                          <p:spTgt spid="43050"/>
                                        </p:tgtEl>
                                      </p:cBhvr>
                                    </p:animEffect>
                                  </p:childTnLst>
                                </p:cTn>
                              </p:par>
                            </p:childTnLst>
                          </p:cTn>
                        </p:par>
                      </p:childTnLst>
                    </p:cTn>
                  </p:par>
                  <p:par>
                    <p:cTn id="54" fill="hold">
                      <p:stCondLst>
                        <p:cond delay="indefinite"/>
                      </p:stCondLst>
                      <p:childTnLst>
                        <p:par>
                          <p:cTn id="55" fill="hold" nodeType="afterGroup">
                            <p:stCondLst>
                              <p:cond delay="0"/>
                            </p:stCondLst>
                            <p:childTnLst>
                              <p:par>
                                <p:cTn id="56" presetID="26" presetClass="entr" presetSubtype="0" fill="hold" nodeType="clickEffect">
                                  <p:stCondLst>
                                    <p:cond delay="0"/>
                                  </p:stCondLst>
                                  <p:childTnLst>
                                    <p:set>
                                      <p:cBhvr>
                                        <p:cTn id="57" dur="1" fill="hold">
                                          <p:stCondLst>
                                            <p:cond delay="0"/>
                                          </p:stCondLst>
                                        </p:cTn>
                                        <p:tgtEl>
                                          <p:spTgt spid="43055"/>
                                        </p:tgtEl>
                                        <p:attrNameLst>
                                          <p:attrName>style.visibility</p:attrName>
                                        </p:attrNameLst>
                                      </p:cBhvr>
                                      <p:to>
                                        <p:strVal val="visible"/>
                                      </p:to>
                                    </p:set>
                                    <p:animEffect transition="in" filter="wipe(down)">
                                      <p:cBhvr>
                                        <p:cTn id="58" dur="580">
                                          <p:stCondLst>
                                            <p:cond delay="0"/>
                                          </p:stCondLst>
                                        </p:cTn>
                                        <p:tgtEl>
                                          <p:spTgt spid="43055"/>
                                        </p:tgtEl>
                                      </p:cBhvr>
                                    </p:animEffect>
                                    <p:anim calcmode="lin" valueType="num">
                                      <p:cBhvr>
                                        <p:cTn id="59" dur="1822" tmFilter="0,0; 0.14,0.36; 0.43,0.73; 0.71,0.91; 1.0,1.0">
                                          <p:stCondLst>
                                            <p:cond delay="0"/>
                                          </p:stCondLst>
                                        </p:cTn>
                                        <p:tgtEl>
                                          <p:spTgt spid="43055"/>
                                        </p:tgtEl>
                                        <p:attrNameLst>
                                          <p:attrName>ppt_x</p:attrName>
                                        </p:attrNameLst>
                                      </p:cBhvr>
                                      <p:tavLst>
                                        <p:tav tm="0">
                                          <p:val>
                                            <p:strVal val="#ppt_x-0.25"/>
                                          </p:val>
                                        </p:tav>
                                        <p:tav tm="100000">
                                          <p:val>
                                            <p:strVal val="#ppt_x"/>
                                          </p:val>
                                        </p:tav>
                                      </p:tavLst>
                                    </p:anim>
                                    <p:anim calcmode="lin" valueType="num">
                                      <p:cBhvr>
                                        <p:cTn id="60" dur="664" tmFilter="0.0,0.0; 0.25,0.07; 0.50,0.2; 0.75,0.467; 1.0,1.0">
                                          <p:stCondLst>
                                            <p:cond delay="0"/>
                                          </p:stCondLst>
                                        </p:cTn>
                                        <p:tgtEl>
                                          <p:spTgt spid="43055"/>
                                        </p:tgtEl>
                                        <p:attrNameLst>
                                          <p:attrName>ppt_y</p:attrName>
                                        </p:attrNameLst>
                                      </p:cBhvr>
                                      <p:tavLst>
                                        <p:tav tm="0" fmla="#ppt_y-sin(pi*$)/3">
                                          <p:val>
                                            <p:fltVal val="0.5"/>
                                          </p:val>
                                        </p:tav>
                                        <p:tav tm="100000">
                                          <p:val>
                                            <p:fltVal val="1"/>
                                          </p:val>
                                        </p:tav>
                                      </p:tavLst>
                                    </p:anim>
                                    <p:anim calcmode="lin" valueType="num">
                                      <p:cBhvr>
                                        <p:cTn id="61" dur="664" tmFilter="0, 0; 0.125,0.2665; 0.25,0.4; 0.375,0.465; 0.5,0.5;  0.625,0.535; 0.75,0.6; 0.875,0.7335; 1,1">
                                          <p:stCondLst>
                                            <p:cond delay="664"/>
                                          </p:stCondLst>
                                        </p:cTn>
                                        <p:tgtEl>
                                          <p:spTgt spid="43055"/>
                                        </p:tgtEl>
                                        <p:attrNameLst>
                                          <p:attrName>ppt_y</p:attrName>
                                        </p:attrNameLst>
                                      </p:cBhvr>
                                      <p:tavLst>
                                        <p:tav tm="0" fmla="#ppt_y-sin(pi*$)/9">
                                          <p:val>
                                            <p:fltVal val="0"/>
                                          </p:val>
                                        </p:tav>
                                        <p:tav tm="100000">
                                          <p:val>
                                            <p:fltVal val="1"/>
                                          </p:val>
                                        </p:tav>
                                      </p:tavLst>
                                    </p:anim>
                                    <p:anim calcmode="lin" valueType="num">
                                      <p:cBhvr>
                                        <p:cTn id="62" dur="332" tmFilter="0, 0; 0.125,0.2665; 0.25,0.4; 0.375,0.465; 0.5,0.5;  0.625,0.535; 0.75,0.6; 0.875,0.7335; 1,1">
                                          <p:stCondLst>
                                            <p:cond delay="1324"/>
                                          </p:stCondLst>
                                        </p:cTn>
                                        <p:tgtEl>
                                          <p:spTgt spid="43055"/>
                                        </p:tgtEl>
                                        <p:attrNameLst>
                                          <p:attrName>ppt_y</p:attrName>
                                        </p:attrNameLst>
                                      </p:cBhvr>
                                      <p:tavLst>
                                        <p:tav tm="0" fmla="#ppt_y-sin(pi*$)/27">
                                          <p:val>
                                            <p:fltVal val="0"/>
                                          </p:val>
                                        </p:tav>
                                        <p:tav tm="100000">
                                          <p:val>
                                            <p:fltVal val="1"/>
                                          </p:val>
                                        </p:tav>
                                      </p:tavLst>
                                    </p:anim>
                                    <p:anim calcmode="lin" valueType="num">
                                      <p:cBhvr>
                                        <p:cTn id="63" dur="164" tmFilter="0, 0; 0.125,0.2665; 0.25,0.4; 0.375,0.465; 0.5,0.5;  0.625,0.535; 0.75,0.6; 0.875,0.7335; 1,1">
                                          <p:stCondLst>
                                            <p:cond delay="1656"/>
                                          </p:stCondLst>
                                        </p:cTn>
                                        <p:tgtEl>
                                          <p:spTgt spid="43055"/>
                                        </p:tgtEl>
                                        <p:attrNameLst>
                                          <p:attrName>ppt_y</p:attrName>
                                        </p:attrNameLst>
                                      </p:cBhvr>
                                      <p:tavLst>
                                        <p:tav tm="0" fmla="#ppt_y-sin(pi*$)/81">
                                          <p:val>
                                            <p:fltVal val="0"/>
                                          </p:val>
                                        </p:tav>
                                        <p:tav tm="100000">
                                          <p:val>
                                            <p:fltVal val="1"/>
                                          </p:val>
                                        </p:tav>
                                      </p:tavLst>
                                    </p:anim>
                                    <p:animScale>
                                      <p:cBhvr>
                                        <p:cTn id="64" dur="26">
                                          <p:stCondLst>
                                            <p:cond delay="650"/>
                                          </p:stCondLst>
                                        </p:cTn>
                                        <p:tgtEl>
                                          <p:spTgt spid="43055"/>
                                        </p:tgtEl>
                                      </p:cBhvr>
                                      <p:to x="100000" y="60000"/>
                                    </p:animScale>
                                    <p:animScale>
                                      <p:cBhvr>
                                        <p:cTn id="65" dur="166" decel="50000">
                                          <p:stCondLst>
                                            <p:cond delay="676"/>
                                          </p:stCondLst>
                                        </p:cTn>
                                        <p:tgtEl>
                                          <p:spTgt spid="43055"/>
                                        </p:tgtEl>
                                      </p:cBhvr>
                                      <p:to x="100000" y="100000"/>
                                    </p:animScale>
                                    <p:animScale>
                                      <p:cBhvr>
                                        <p:cTn id="66" dur="26">
                                          <p:stCondLst>
                                            <p:cond delay="1312"/>
                                          </p:stCondLst>
                                        </p:cTn>
                                        <p:tgtEl>
                                          <p:spTgt spid="43055"/>
                                        </p:tgtEl>
                                      </p:cBhvr>
                                      <p:to x="100000" y="80000"/>
                                    </p:animScale>
                                    <p:animScale>
                                      <p:cBhvr>
                                        <p:cTn id="67" dur="166" decel="50000">
                                          <p:stCondLst>
                                            <p:cond delay="1338"/>
                                          </p:stCondLst>
                                        </p:cTn>
                                        <p:tgtEl>
                                          <p:spTgt spid="43055"/>
                                        </p:tgtEl>
                                      </p:cBhvr>
                                      <p:to x="100000" y="100000"/>
                                    </p:animScale>
                                    <p:animScale>
                                      <p:cBhvr>
                                        <p:cTn id="68" dur="26">
                                          <p:stCondLst>
                                            <p:cond delay="1642"/>
                                          </p:stCondLst>
                                        </p:cTn>
                                        <p:tgtEl>
                                          <p:spTgt spid="43055"/>
                                        </p:tgtEl>
                                      </p:cBhvr>
                                      <p:to x="100000" y="90000"/>
                                    </p:animScale>
                                    <p:animScale>
                                      <p:cBhvr>
                                        <p:cTn id="69" dur="166" decel="50000">
                                          <p:stCondLst>
                                            <p:cond delay="1668"/>
                                          </p:stCondLst>
                                        </p:cTn>
                                        <p:tgtEl>
                                          <p:spTgt spid="43055"/>
                                        </p:tgtEl>
                                      </p:cBhvr>
                                      <p:to x="100000" y="100000"/>
                                    </p:animScale>
                                    <p:animScale>
                                      <p:cBhvr>
                                        <p:cTn id="70" dur="26">
                                          <p:stCondLst>
                                            <p:cond delay="1808"/>
                                          </p:stCondLst>
                                        </p:cTn>
                                        <p:tgtEl>
                                          <p:spTgt spid="43055"/>
                                        </p:tgtEl>
                                      </p:cBhvr>
                                      <p:to x="100000" y="95000"/>
                                    </p:animScale>
                                    <p:animScale>
                                      <p:cBhvr>
                                        <p:cTn id="71" dur="166" decel="50000">
                                          <p:stCondLst>
                                            <p:cond delay="1834"/>
                                          </p:stCondLst>
                                        </p:cTn>
                                        <p:tgtEl>
                                          <p:spTgt spid="43055"/>
                                        </p:tgtEl>
                                      </p:cBhvr>
                                      <p:to x="100000" y="100000"/>
                                    </p:animScale>
                                  </p:childTnLst>
                                </p:cTn>
                              </p:par>
                            </p:childTnLst>
                          </p:cTn>
                        </p:par>
                        <p:par>
                          <p:cTn id="72" fill="hold">
                            <p:stCondLst>
                              <p:cond delay="2000"/>
                            </p:stCondLst>
                            <p:childTnLst>
                              <p:par>
                                <p:cTn id="73" presetID="22" presetClass="entr" presetSubtype="8" fill="hold" grpId="0" nodeType="afterEffect">
                                  <p:stCondLst>
                                    <p:cond delay="500"/>
                                  </p:stCondLst>
                                  <p:childTnLst>
                                    <p:set>
                                      <p:cBhvr>
                                        <p:cTn id="74" dur="1" fill="hold">
                                          <p:stCondLst>
                                            <p:cond delay="0"/>
                                          </p:stCondLst>
                                        </p:cTn>
                                        <p:tgtEl>
                                          <p:spTgt spid="43051"/>
                                        </p:tgtEl>
                                        <p:attrNameLst>
                                          <p:attrName>style.visibility</p:attrName>
                                        </p:attrNameLst>
                                      </p:cBhvr>
                                      <p:to>
                                        <p:strVal val="visible"/>
                                      </p:to>
                                    </p:set>
                                    <p:animEffect transition="in" filter="wipe(left)">
                                      <p:cBhvr>
                                        <p:cTn id="75" dur="1000"/>
                                        <p:tgtEl>
                                          <p:spTgt spid="43051"/>
                                        </p:tgtEl>
                                      </p:cBhvr>
                                    </p:animEffect>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grpId="0" nodeType="clickEffect">
                                  <p:stCondLst>
                                    <p:cond delay="0"/>
                                  </p:stCondLst>
                                  <p:childTnLst>
                                    <p:set>
                                      <p:cBhvr>
                                        <p:cTn id="79" dur="1" fill="hold">
                                          <p:stCondLst>
                                            <p:cond delay="0"/>
                                          </p:stCondLst>
                                        </p:cTn>
                                        <p:tgtEl>
                                          <p:spTgt spid="43052"/>
                                        </p:tgtEl>
                                        <p:attrNameLst>
                                          <p:attrName>style.visibility</p:attrName>
                                        </p:attrNameLst>
                                      </p:cBhvr>
                                      <p:to>
                                        <p:strVal val="visible"/>
                                      </p:to>
                                    </p:set>
                                    <p:animEffect transition="in" filter="fade">
                                      <p:cBhvr>
                                        <p:cTn id="80" dur="1000"/>
                                        <p:tgtEl>
                                          <p:spTgt spid="43052"/>
                                        </p:tgtEl>
                                      </p:cBhvr>
                                    </p:animEffect>
                                    <p:anim calcmode="lin" valueType="num">
                                      <p:cBhvr>
                                        <p:cTn id="81" dur="1000" fill="hold"/>
                                        <p:tgtEl>
                                          <p:spTgt spid="43052"/>
                                        </p:tgtEl>
                                        <p:attrNameLst>
                                          <p:attrName>ppt_x</p:attrName>
                                        </p:attrNameLst>
                                      </p:cBhvr>
                                      <p:tavLst>
                                        <p:tav tm="0">
                                          <p:val>
                                            <p:strVal val="#ppt_x"/>
                                          </p:val>
                                        </p:tav>
                                        <p:tav tm="100000">
                                          <p:val>
                                            <p:strVal val="#ppt_x"/>
                                          </p:val>
                                        </p:tav>
                                      </p:tavLst>
                                    </p:anim>
                                    <p:anim calcmode="lin" valueType="num">
                                      <p:cBhvr>
                                        <p:cTn id="82" dur="1000" fill="hold"/>
                                        <p:tgtEl>
                                          <p:spTgt spid="430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49" grpId="0"/>
      <p:bldP spid="43050" grpId="0"/>
      <p:bldP spid="43051" grpId="0"/>
      <p:bldP spid="4305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6" name="TextBox 141315"/>
          <p:cNvSpPr txBox="1">
            <a:spLocks noChangeArrowheads="1"/>
          </p:cNvSpPr>
          <p:nvPr/>
        </p:nvSpPr>
        <p:spPr bwMode="auto">
          <a:xfrm>
            <a:off x="523875" y="71438"/>
            <a:ext cx="20129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cs-CZ" sz="3200" b="1" dirty="0">
                <a:solidFill>
                  <a:srgbClr val="3333CC"/>
                </a:solidFill>
                <a:latin typeface="Times New Roman" pitchFamily="18" charset="0"/>
              </a:rPr>
              <a:t>Procvičení</a:t>
            </a:r>
          </a:p>
        </p:txBody>
      </p:sp>
      <p:sp>
        <p:nvSpPr>
          <p:cNvPr id="19467" name="Text Box 11"/>
          <p:cNvSpPr txBox="1">
            <a:spLocks noChangeArrowheads="1"/>
          </p:cNvSpPr>
          <p:nvPr/>
        </p:nvSpPr>
        <p:spPr bwMode="auto">
          <a:xfrm>
            <a:off x="193675" y="595313"/>
            <a:ext cx="8928100" cy="5026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marL="342900" indent="-342900">
              <a:defRPr>
                <a:solidFill>
                  <a:schemeClr val="tx1"/>
                </a:solidFill>
                <a:latin typeface="Arial" charset="0"/>
              </a:defRPr>
            </a:lvl1pPr>
            <a:lvl2pPr marL="800100" indent="-342900">
              <a:defRPr>
                <a:solidFill>
                  <a:schemeClr val="tx1"/>
                </a:solidFill>
                <a:latin typeface="Arial" charset="0"/>
              </a:defRPr>
            </a:lvl2pPr>
            <a:lvl3pPr marL="1257300" indent="-342900">
              <a:defRPr>
                <a:solidFill>
                  <a:schemeClr val="tx1"/>
                </a:solidFill>
                <a:latin typeface="Arial" charset="0"/>
              </a:defRPr>
            </a:lvl3pPr>
            <a:lvl4pPr marL="1714500" indent="-342900">
              <a:defRPr>
                <a:solidFill>
                  <a:schemeClr val="tx1"/>
                </a:solidFill>
                <a:latin typeface="Arial" charset="0"/>
              </a:defRPr>
            </a:lvl4pPr>
            <a:lvl5pPr marL="2171700" indent="-342900">
              <a:defRPr>
                <a:solidFill>
                  <a:schemeClr val="tx1"/>
                </a:solidFill>
                <a:latin typeface="Arial" charset="0"/>
              </a:defRPr>
            </a:lvl5pPr>
            <a:lvl6pPr marL="2628900" indent="-342900" eaLnBrk="0" fontAlgn="base" hangingPunct="0">
              <a:spcBef>
                <a:spcPct val="0"/>
              </a:spcBef>
              <a:spcAft>
                <a:spcPct val="0"/>
              </a:spcAft>
              <a:defRPr>
                <a:solidFill>
                  <a:schemeClr val="tx1"/>
                </a:solidFill>
                <a:latin typeface="Arial" charset="0"/>
              </a:defRPr>
            </a:lvl6pPr>
            <a:lvl7pPr marL="3086100" indent="-342900" eaLnBrk="0" fontAlgn="base" hangingPunct="0">
              <a:spcBef>
                <a:spcPct val="0"/>
              </a:spcBef>
              <a:spcAft>
                <a:spcPct val="0"/>
              </a:spcAft>
              <a:defRPr>
                <a:solidFill>
                  <a:schemeClr val="tx1"/>
                </a:solidFill>
                <a:latin typeface="Arial" charset="0"/>
              </a:defRPr>
            </a:lvl7pPr>
            <a:lvl8pPr marL="3543300" indent="-342900" eaLnBrk="0" fontAlgn="base" hangingPunct="0">
              <a:spcBef>
                <a:spcPct val="0"/>
              </a:spcBef>
              <a:spcAft>
                <a:spcPct val="0"/>
              </a:spcAft>
              <a:defRPr>
                <a:solidFill>
                  <a:schemeClr val="tx1"/>
                </a:solidFill>
                <a:latin typeface="Arial" charset="0"/>
              </a:defRPr>
            </a:lvl8pPr>
            <a:lvl9pPr marL="4000500" indent="-3429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buFontTx/>
              <a:buAutoNum type="arabicPeriod"/>
            </a:pPr>
            <a:r>
              <a:rPr lang="cs-CZ" sz="2700" dirty="0">
                <a:solidFill>
                  <a:srgbClr val="000000"/>
                </a:solidFill>
                <a:latin typeface="Times New Roman" pitchFamily="18" charset="0"/>
              </a:rPr>
              <a:t>Jak se nazývají dvě základní části atomu?</a:t>
            </a:r>
          </a:p>
          <a:p>
            <a:pPr eaLnBrk="0" fontAlgn="base" hangingPunct="0">
              <a:spcBef>
                <a:spcPct val="0"/>
              </a:spcBef>
              <a:spcAft>
                <a:spcPct val="0"/>
              </a:spcAft>
            </a:pPr>
            <a:r>
              <a:rPr lang="cs-CZ" sz="2700" dirty="0">
                <a:solidFill>
                  <a:srgbClr val="000000"/>
                </a:solidFill>
                <a:latin typeface="Times New Roman" pitchFamily="18" charset="0"/>
              </a:rPr>
              <a:t>2. Jaké částice jsou v obalu atomu a jaký mají elektrický náboj?</a:t>
            </a:r>
          </a:p>
          <a:p>
            <a:pPr eaLnBrk="0" fontAlgn="base" hangingPunct="0">
              <a:spcBef>
                <a:spcPct val="0"/>
              </a:spcBef>
              <a:spcAft>
                <a:spcPct val="0"/>
              </a:spcAft>
            </a:pPr>
            <a:r>
              <a:rPr lang="cs-CZ" sz="2700" dirty="0">
                <a:solidFill>
                  <a:srgbClr val="000000"/>
                </a:solidFill>
                <a:latin typeface="Times New Roman" pitchFamily="18" charset="0"/>
              </a:rPr>
              <a:t>3. Jaké částice jsou v jádru atomu a jaký mají elektrický náboj?</a:t>
            </a:r>
          </a:p>
          <a:p>
            <a:pPr eaLnBrk="0" fontAlgn="base" hangingPunct="0">
              <a:spcBef>
                <a:spcPct val="0"/>
              </a:spcBef>
              <a:spcAft>
                <a:spcPct val="0"/>
              </a:spcAft>
            </a:pPr>
            <a:r>
              <a:rPr lang="cs-CZ" sz="2700" dirty="0">
                <a:solidFill>
                  <a:srgbClr val="000000"/>
                </a:solidFill>
                <a:latin typeface="Times New Roman" pitchFamily="18" charset="0"/>
              </a:rPr>
              <a:t>4. Proč je atom elektricky neutrální?</a:t>
            </a:r>
          </a:p>
          <a:p>
            <a:pPr eaLnBrk="0" fontAlgn="base" hangingPunct="0">
              <a:spcBef>
                <a:spcPct val="0"/>
              </a:spcBef>
              <a:spcAft>
                <a:spcPct val="0"/>
              </a:spcAft>
            </a:pPr>
            <a:r>
              <a:rPr lang="cs-CZ" sz="2700" dirty="0">
                <a:solidFill>
                  <a:srgbClr val="000000"/>
                </a:solidFill>
                <a:latin typeface="Times New Roman" pitchFamily="18" charset="0"/>
              </a:rPr>
              <a:t>5. Čím se vzájemně liší atomy různých prvků?</a:t>
            </a:r>
          </a:p>
          <a:p>
            <a:pPr eaLnBrk="0" fontAlgn="base" hangingPunct="0">
              <a:spcBef>
                <a:spcPct val="0"/>
              </a:spcBef>
              <a:spcAft>
                <a:spcPct val="0"/>
              </a:spcAft>
            </a:pPr>
            <a:r>
              <a:rPr lang="cs-CZ" sz="2700" dirty="0">
                <a:solidFill>
                  <a:srgbClr val="000000"/>
                </a:solidFill>
                <a:latin typeface="Times New Roman" pitchFamily="18" charset="0"/>
              </a:rPr>
              <a:t>6. Na základě zkušeností se vzájemným silovým působením</a:t>
            </a:r>
          </a:p>
          <a:p>
            <a:pPr eaLnBrk="0" fontAlgn="base" hangingPunct="0">
              <a:spcBef>
                <a:spcPct val="0"/>
              </a:spcBef>
              <a:spcAft>
                <a:spcPct val="0"/>
              </a:spcAft>
            </a:pPr>
            <a:r>
              <a:rPr lang="cs-CZ" sz="2700" dirty="0">
                <a:solidFill>
                  <a:srgbClr val="000000"/>
                </a:solidFill>
                <a:latin typeface="Times New Roman" pitchFamily="18" charset="0"/>
              </a:rPr>
              <a:t>    </a:t>
            </a:r>
            <a:r>
              <a:rPr lang="cs-CZ" sz="2700" dirty="0" err="1">
                <a:solidFill>
                  <a:srgbClr val="000000"/>
                </a:solidFill>
                <a:latin typeface="Times New Roman" pitchFamily="18" charset="0"/>
              </a:rPr>
              <a:t>zelektrovaných</a:t>
            </a:r>
            <a:r>
              <a:rPr lang="cs-CZ" sz="2700" dirty="0">
                <a:solidFill>
                  <a:srgbClr val="000000"/>
                </a:solidFill>
                <a:latin typeface="Times New Roman" pitchFamily="18" charset="0"/>
              </a:rPr>
              <a:t> těles popiš vzájemné silové působení:</a:t>
            </a:r>
          </a:p>
          <a:p>
            <a:pPr lvl="1" eaLnBrk="0" fontAlgn="base" hangingPunct="0">
              <a:spcBef>
                <a:spcPct val="0"/>
              </a:spcBef>
              <a:spcAft>
                <a:spcPct val="0"/>
              </a:spcAft>
            </a:pPr>
            <a:r>
              <a:rPr lang="cs-CZ" sz="2700" dirty="0">
                <a:solidFill>
                  <a:srgbClr val="000000"/>
                </a:solidFill>
                <a:latin typeface="Times New Roman" pitchFamily="18" charset="0"/>
              </a:rPr>
              <a:t>    a) mezi protonem a elektronem,</a:t>
            </a:r>
          </a:p>
          <a:p>
            <a:pPr lvl="1" eaLnBrk="0" fontAlgn="base" hangingPunct="0">
              <a:spcBef>
                <a:spcPct val="0"/>
              </a:spcBef>
              <a:spcAft>
                <a:spcPct val="0"/>
              </a:spcAft>
            </a:pPr>
            <a:r>
              <a:rPr lang="cs-CZ" sz="2700" dirty="0">
                <a:solidFill>
                  <a:srgbClr val="000000"/>
                </a:solidFill>
                <a:latin typeface="Times New Roman" pitchFamily="18" charset="0"/>
              </a:rPr>
              <a:t>    b) mezi dvěma protony,</a:t>
            </a:r>
          </a:p>
          <a:p>
            <a:pPr lvl="1" eaLnBrk="0" fontAlgn="base" hangingPunct="0">
              <a:spcBef>
                <a:spcPct val="0"/>
              </a:spcBef>
              <a:spcAft>
                <a:spcPct val="0"/>
              </a:spcAft>
            </a:pPr>
            <a:r>
              <a:rPr lang="cs-CZ" sz="2700" dirty="0">
                <a:solidFill>
                  <a:srgbClr val="000000"/>
                </a:solidFill>
                <a:latin typeface="Times New Roman" pitchFamily="18" charset="0"/>
              </a:rPr>
              <a:t>    c) mezi dvěma elektrony.</a:t>
            </a:r>
          </a:p>
          <a:p>
            <a:pPr eaLnBrk="0" fontAlgn="base" hangingPunct="0">
              <a:spcBef>
                <a:spcPct val="0"/>
              </a:spcBef>
              <a:spcAft>
                <a:spcPct val="0"/>
              </a:spcAft>
            </a:pPr>
            <a:r>
              <a:rPr lang="cs-CZ" sz="2700" dirty="0">
                <a:solidFill>
                  <a:srgbClr val="000000"/>
                </a:solidFill>
                <a:latin typeface="Times New Roman" pitchFamily="18" charset="0"/>
              </a:rPr>
              <a:t>7. Urči, kolik elektronů je v obalu atomu, jestliže jsou v jádru </a:t>
            </a:r>
            <a:br>
              <a:rPr lang="cs-CZ" sz="2700" dirty="0">
                <a:solidFill>
                  <a:srgbClr val="000000"/>
                </a:solidFill>
                <a:latin typeface="Times New Roman" pitchFamily="18" charset="0"/>
              </a:rPr>
            </a:br>
            <a:r>
              <a:rPr lang="cs-CZ" sz="2700" dirty="0">
                <a:solidFill>
                  <a:srgbClr val="000000"/>
                </a:solidFill>
                <a:latin typeface="Times New Roman" pitchFamily="18" charset="0"/>
              </a:rPr>
              <a:t>atomu 4 protony.</a:t>
            </a:r>
          </a:p>
        </p:txBody>
      </p:sp>
    </p:spTree>
    <p:extLst>
      <p:ext uri="{BB962C8B-B14F-4D97-AF65-F5344CB8AC3E}">
        <p14:creationId xmlns:p14="http://schemas.microsoft.com/office/powerpoint/2010/main" val="4084056569"/>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1316"/>
                                        </p:tgtEl>
                                        <p:attrNameLst>
                                          <p:attrName>style.visibility</p:attrName>
                                        </p:attrNameLst>
                                      </p:cBhvr>
                                      <p:to>
                                        <p:strVal val="visible"/>
                                      </p:to>
                                    </p:set>
                                    <p:animEffect transition="in" filter="wipe(left)">
                                      <p:cBhvr>
                                        <p:cTn id="7" dur="2000"/>
                                        <p:tgtEl>
                                          <p:spTgt spid="14131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19467">
                                            <p:txEl>
                                              <p:pRg st="0" end="0"/>
                                            </p:txEl>
                                          </p:spTgt>
                                        </p:tgtEl>
                                        <p:attrNameLst>
                                          <p:attrName>style.visibility</p:attrName>
                                        </p:attrNameLst>
                                      </p:cBhvr>
                                      <p:to>
                                        <p:strVal val="visible"/>
                                      </p:to>
                                    </p:set>
                                    <p:animEffect transition="in" filter="wipe(left)">
                                      <p:cBhvr>
                                        <p:cTn id="12" dur="2000"/>
                                        <p:tgtEl>
                                          <p:spTgt spid="1946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9467">
                                            <p:txEl>
                                              <p:pRg st="1" end="1"/>
                                            </p:txEl>
                                          </p:spTgt>
                                        </p:tgtEl>
                                        <p:attrNameLst>
                                          <p:attrName>style.visibility</p:attrName>
                                        </p:attrNameLst>
                                      </p:cBhvr>
                                      <p:to>
                                        <p:strVal val="visible"/>
                                      </p:to>
                                    </p:set>
                                    <p:animEffect transition="in" filter="wipe(left)">
                                      <p:cBhvr>
                                        <p:cTn id="17" dur="2000"/>
                                        <p:tgtEl>
                                          <p:spTgt spid="19467">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19467">
                                            <p:txEl>
                                              <p:pRg st="2" end="2"/>
                                            </p:txEl>
                                          </p:spTgt>
                                        </p:tgtEl>
                                        <p:attrNameLst>
                                          <p:attrName>style.visibility</p:attrName>
                                        </p:attrNameLst>
                                      </p:cBhvr>
                                      <p:to>
                                        <p:strVal val="visible"/>
                                      </p:to>
                                    </p:set>
                                    <p:animEffect transition="in" filter="wipe(left)">
                                      <p:cBhvr>
                                        <p:cTn id="22" dur="2000"/>
                                        <p:tgtEl>
                                          <p:spTgt spid="19467">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19467">
                                            <p:txEl>
                                              <p:pRg st="3" end="3"/>
                                            </p:txEl>
                                          </p:spTgt>
                                        </p:tgtEl>
                                        <p:attrNameLst>
                                          <p:attrName>style.visibility</p:attrName>
                                        </p:attrNameLst>
                                      </p:cBhvr>
                                      <p:to>
                                        <p:strVal val="visible"/>
                                      </p:to>
                                    </p:set>
                                    <p:animEffect transition="in" filter="wipe(left)">
                                      <p:cBhvr>
                                        <p:cTn id="27" dur="2000"/>
                                        <p:tgtEl>
                                          <p:spTgt spid="19467">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19467">
                                            <p:txEl>
                                              <p:pRg st="5" end="5"/>
                                            </p:txEl>
                                          </p:spTgt>
                                        </p:tgtEl>
                                        <p:attrNameLst>
                                          <p:attrName>style.visibility</p:attrName>
                                        </p:attrNameLst>
                                      </p:cBhvr>
                                      <p:to>
                                        <p:strVal val="visible"/>
                                      </p:to>
                                    </p:set>
                                    <p:animEffect transition="in" filter="wipe(left)">
                                      <p:cBhvr>
                                        <p:cTn id="32" dur="2000"/>
                                        <p:tgtEl>
                                          <p:spTgt spid="19467">
                                            <p:txEl>
                                              <p:pRg st="5" end="5"/>
                                            </p:txEl>
                                          </p:spTgt>
                                        </p:tgtEl>
                                      </p:cBhvr>
                                    </p:animEffect>
                                  </p:childTnLst>
                                </p:cTn>
                              </p:par>
                            </p:childTnLst>
                          </p:cTn>
                        </p:par>
                        <p:par>
                          <p:cTn id="33" fill="hold" nodeType="afterGroup">
                            <p:stCondLst>
                              <p:cond delay="2000"/>
                            </p:stCondLst>
                            <p:childTnLst>
                              <p:par>
                                <p:cTn id="34" presetID="22" presetClass="entr" presetSubtype="8" fill="hold" nodeType="afterEffect">
                                  <p:stCondLst>
                                    <p:cond delay="0"/>
                                  </p:stCondLst>
                                  <p:childTnLst>
                                    <p:set>
                                      <p:cBhvr>
                                        <p:cTn id="35" dur="1" fill="hold">
                                          <p:stCondLst>
                                            <p:cond delay="0"/>
                                          </p:stCondLst>
                                        </p:cTn>
                                        <p:tgtEl>
                                          <p:spTgt spid="19467">
                                            <p:txEl>
                                              <p:pRg st="6" end="6"/>
                                            </p:txEl>
                                          </p:spTgt>
                                        </p:tgtEl>
                                        <p:attrNameLst>
                                          <p:attrName>style.visibility</p:attrName>
                                        </p:attrNameLst>
                                      </p:cBhvr>
                                      <p:to>
                                        <p:strVal val="visible"/>
                                      </p:to>
                                    </p:set>
                                    <p:animEffect transition="in" filter="wipe(left)">
                                      <p:cBhvr>
                                        <p:cTn id="36" dur="2000"/>
                                        <p:tgtEl>
                                          <p:spTgt spid="19467">
                                            <p:txEl>
                                              <p:pRg st="6" end="6"/>
                                            </p:txEl>
                                          </p:spTgt>
                                        </p:tgtEl>
                                      </p:cBhvr>
                                    </p:animEffect>
                                  </p:childTnLst>
                                </p:cTn>
                              </p:par>
                            </p:childTnLst>
                          </p:cTn>
                        </p:par>
                        <p:par>
                          <p:cTn id="37" fill="hold" nodeType="afterGroup">
                            <p:stCondLst>
                              <p:cond delay="4000"/>
                            </p:stCondLst>
                            <p:childTnLst>
                              <p:par>
                                <p:cTn id="38" presetID="22" presetClass="entr" presetSubtype="8" fill="hold" nodeType="afterEffect">
                                  <p:stCondLst>
                                    <p:cond delay="0"/>
                                  </p:stCondLst>
                                  <p:childTnLst>
                                    <p:set>
                                      <p:cBhvr>
                                        <p:cTn id="39" dur="1" fill="hold">
                                          <p:stCondLst>
                                            <p:cond delay="0"/>
                                          </p:stCondLst>
                                        </p:cTn>
                                        <p:tgtEl>
                                          <p:spTgt spid="19467">
                                            <p:txEl>
                                              <p:pRg st="7" end="7"/>
                                            </p:txEl>
                                          </p:spTgt>
                                        </p:tgtEl>
                                        <p:attrNameLst>
                                          <p:attrName>style.visibility</p:attrName>
                                        </p:attrNameLst>
                                      </p:cBhvr>
                                      <p:to>
                                        <p:strVal val="visible"/>
                                      </p:to>
                                    </p:set>
                                    <p:animEffect transition="in" filter="wipe(left)">
                                      <p:cBhvr>
                                        <p:cTn id="40" dur="2000"/>
                                        <p:tgtEl>
                                          <p:spTgt spid="19467">
                                            <p:txEl>
                                              <p:pRg st="7" end="7"/>
                                            </p:txEl>
                                          </p:spTgt>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22" presetClass="entr" presetSubtype="8" fill="hold" nodeType="clickEffect">
                                  <p:stCondLst>
                                    <p:cond delay="0"/>
                                  </p:stCondLst>
                                  <p:childTnLst>
                                    <p:set>
                                      <p:cBhvr>
                                        <p:cTn id="44" dur="1" fill="hold">
                                          <p:stCondLst>
                                            <p:cond delay="0"/>
                                          </p:stCondLst>
                                        </p:cTn>
                                        <p:tgtEl>
                                          <p:spTgt spid="19467">
                                            <p:txEl>
                                              <p:pRg st="8" end="8"/>
                                            </p:txEl>
                                          </p:spTgt>
                                        </p:tgtEl>
                                        <p:attrNameLst>
                                          <p:attrName>style.visibility</p:attrName>
                                        </p:attrNameLst>
                                      </p:cBhvr>
                                      <p:to>
                                        <p:strVal val="visible"/>
                                      </p:to>
                                    </p:set>
                                    <p:animEffect transition="in" filter="wipe(left)">
                                      <p:cBhvr>
                                        <p:cTn id="45" dur="2000"/>
                                        <p:tgtEl>
                                          <p:spTgt spid="19467">
                                            <p:txEl>
                                              <p:pRg st="8" end="8"/>
                                            </p:txEl>
                                          </p:spTgt>
                                        </p:tgtEl>
                                      </p:cBhvr>
                                    </p:animEffect>
                                  </p:childTnLst>
                                </p:cTn>
                              </p:par>
                            </p:childTnLst>
                          </p:cTn>
                        </p:par>
                      </p:childTnLst>
                    </p:cTn>
                  </p:par>
                  <p:par>
                    <p:cTn id="46" fill="hold" nodeType="clickPar">
                      <p:stCondLst>
                        <p:cond delay="indefinite"/>
                      </p:stCondLst>
                      <p:childTnLst>
                        <p:par>
                          <p:cTn id="47" fill="hold" nodeType="withGroup">
                            <p:stCondLst>
                              <p:cond delay="0"/>
                            </p:stCondLst>
                            <p:childTnLst>
                              <p:par>
                                <p:cTn id="48" presetID="22" presetClass="entr" presetSubtype="8" fill="hold" nodeType="clickEffect">
                                  <p:stCondLst>
                                    <p:cond delay="0"/>
                                  </p:stCondLst>
                                  <p:childTnLst>
                                    <p:set>
                                      <p:cBhvr>
                                        <p:cTn id="49" dur="1" fill="hold">
                                          <p:stCondLst>
                                            <p:cond delay="0"/>
                                          </p:stCondLst>
                                        </p:cTn>
                                        <p:tgtEl>
                                          <p:spTgt spid="19467">
                                            <p:txEl>
                                              <p:pRg st="9" end="9"/>
                                            </p:txEl>
                                          </p:spTgt>
                                        </p:tgtEl>
                                        <p:attrNameLst>
                                          <p:attrName>style.visibility</p:attrName>
                                        </p:attrNameLst>
                                      </p:cBhvr>
                                      <p:to>
                                        <p:strVal val="visible"/>
                                      </p:to>
                                    </p:set>
                                    <p:animEffect transition="in" filter="wipe(left)">
                                      <p:cBhvr>
                                        <p:cTn id="50" dur="2000"/>
                                        <p:tgtEl>
                                          <p:spTgt spid="19467">
                                            <p:txEl>
                                              <p:pRg st="9" end="9"/>
                                            </p:txEl>
                                          </p:spTgt>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22" presetClass="entr" presetSubtype="8" fill="hold" nodeType="clickEffect">
                                  <p:stCondLst>
                                    <p:cond delay="0"/>
                                  </p:stCondLst>
                                  <p:childTnLst>
                                    <p:set>
                                      <p:cBhvr>
                                        <p:cTn id="54" dur="1" fill="hold">
                                          <p:stCondLst>
                                            <p:cond delay="0"/>
                                          </p:stCondLst>
                                        </p:cTn>
                                        <p:tgtEl>
                                          <p:spTgt spid="19467">
                                            <p:txEl>
                                              <p:pRg st="10" end="10"/>
                                            </p:txEl>
                                          </p:spTgt>
                                        </p:tgtEl>
                                        <p:attrNameLst>
                                          <p:attrName>style.visibility</p:attrName>
                                        </p:attrNameLst>
                                      </p:cBhvr>
                                      <p:to>
                                        <p:strVal val="visible"/>
                                      </p:to>
                                    </p:set>
                                    <p:animEffect transition="in" filter="wipe(left)">
                                      <p:cBhvr>
                                        <p:cTn id="55" dur="2000"/>
                                        <p:tgtEl>
                                          <p:spTgt spid="1946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131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magnezium</a:t>
            </a:r>
            <a:endParaRPr lang="cs-CZ" dirty="0"/>
          </a:p>
        </p:txBody>
      </p:sp>
      <p:sp>
        <p:nvSpPr>
          <p:cNvPr id="3" name="Zástupný symbol pro text 2"/>
          <p:cNvSpPr>
            <a:spLocks noGrp="1"/>
          </p:cNvSpPr>
          <p:nvPr>
            <p:ph type="body" idx="1"/>
          </p:nvPr>
        </p:nvSpPr>
        <p:spPr/>
        <p:txBody>
          <a:bodyPr/>
          <a:lstStyle/>
          <a:p>
            <a:endParaRPr lang="cs-CZ"/>
          </a:p>
        </p:txBody>
      </p:sp>
      <p:pic>
        <p:nvPicPr>
          <p:cNvPr id="3074" name="Picture 2" descr="http://www.blurtit.com/var/question/q/q9/q98/q982/q9823/q982327_537328_01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2204864"/>
            <a:ext cx="3429000" cy="3695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1465365"/>
      </p:ext>
    </p:extLst>
  </p:cSld>
  <p:clrMapOvr>
    <a:masterClrMapping/>
  </p:clrMapOvr>
  <p:transition spd="slow">
    <p:pull/>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85800" y="609600"/>
            <a:ext cx="7772400" cy="587152"/>
          </a:xfrm>
        </p:spPr>
        <p:txBody>
          <a:bodyPr/>
          <a:lstStyle/>
          <a:p>
            <a:r>
              <a:rPr lang="cs-CZ" dirty="0" smtClean="0"/>
              <a:t>Zdroje a citace</a:t>
            </a:r>
            <a:endParaRPr lang="cs-CZ" dirty="0"/>
          </a:p>
        </p:txBody>
      </p:sp>
      <p:sp>
        <p:nvSpPr>
          <p:cNvPr id="3" name="Zástupný symbol pro text 2"/>
          <p:cNvSpPr>
            <a:spLocks noGrp="1"/>
          </p:cNvSpPr>
          <p:nvPr>
            <p:ph type="body" idx="1"/>
          </p:nvPr>
        </p:nvSpPr>
        <p:spPr>
          <a:xfrm>
            <a:off x="685800" y="1340768"/>
            <a:ext cx="7772400" cy="4755232"/>
          </a:xfrm>
        </p:spPr>
        <p:txBody>
          <a:bodyPr/>
          <a:lstStyle/>
          <a:p>
            <a:r>
              <a:rPr lang="cs-CZ" sz="2000" i="1" dirty="0"/>
              <a:t>Cs.wikipedia.org</a:t>
            </a:r>
            <a:r>
              <a:rPr lang="cs-CZ" sz="2000" dirty="0"/>
              <a:t>: </a:t>
            </a:r>
            <a:r>
              <a:rPr lang="cs-CZ" sz="2000" i="1" dirty="0" err="1"/>
              <a:t>Johndalton</a:t>
            </a:r>
            <a:r>
              <a:rPr lang="cs-CZ" sz="2000" dirty="0"/>
              <a:t> [online]. 20. 4. 2005 [cit. 2012-02-23]. Dostupné z: </a:t>
            </a:r>
            <a:r>
              <a:rPr lang="cs-CZ" sz="2000" dirty="0">
                <a:hlinkClick r:id="rId2"/>
              </a:rPr>
              <a:t>http://</a:t>
            </a:r>
            <a:r>
              <a:rPr lang="cs-CZ" sz="2000" dirty="0" smtClean="0">
                <a:hlinkClick r:id="rId2"/>
              </a:rPr>
              <a:t>cs.wikipedia.org/wiki/Soubor:Johndalton.jpg</a:t>
            </a:r>
            <a:endParaRPr lang="cs-CZ" sz="2000" dirty="0" smtClean="0"/>
          </a:p>
          <a:p>
            <a:r>
              <a:rPr lang="cs-CZ" sz="2000" i="1" dirty="0"/>
              <a:t>Chem4kids.com</a:t>
            </a:r>
            <a:r>
              <a:rPr lang="cs-CZ" sz="2000" dirty="0"/>
              <a:t>: </a:t>
            </a:r>
            <a:r>
              <a:rPr lang="cs-CZ" sz="2000" i="1" dirty="0"/>
              <a:t>Stavba atomu</a:t>
            </a:r>
            <a:r>
              <a:rPr lang="cs-CZ" sz="2000" dirty="0"/>
              <a:t> [online]. 2012 [cit. 2012-02-23]. Dostupné z: http://www.chem4kids.com/files/atom_structure.html </a:t>
            </a:r>
            <a:endParaRPr lang="cs-CZ" sz="2000" dirty="0" smtClean="0"/>
          </a:p>
          <a:p>
            <a:r>
              <a:rPr lang="cs-CZ" sz="2000" i="1" dirty="0"/>
              <a:t>Zdrojeenergie.blogspot.com</a:t>
            </a:r>
            <a:r>
              <a:rPr lang="cs-CZ" sz="2000" dirty="0"/>
              <a:t>: </a:t>
            </a:r>
            <a:r>
              <a:rPr lang="cs-CZ" sz="2000" i="1" dirty="0"/>
              <a:t>Popis atomu</a:t>
            </a:r>
            <a:r>
              <a:rPr lang="cs-CZ" sz="2000" dirty="0"/>
              <a:t> [online]. 2012 [cit. 2012-02-23]. Dostupné z: </a:t>
            </a:r>
            <a:r>
              <a:rPr lang="cs-CZ" sz="2000" dirty="0">
                <a:hlinkClick r:id="rId3"/>
              </a:rPr>
              <a:t>http://</a:t>
            </a:r>
            <a:r>
              <a:rPr lang="cs-CZ" sz="2000" dirty="0" smtClean="0">
                <a:hlinkClick r:id="rId3"/>
              </a:rPr>
              <a:t>zdrojeenergie.blogspot.com/2008/09/popis-atomu.html</a:t>
            </a:r>
            <a:endParaRPr lang="cs-CZ" sz="2000" dirty="0" smtClean="0"/>
          </a:p>
          <a:p>
            <a:r>
              <a:rPr lang="cs-CZ" sz="2000" i="1" dirty="0"/>
              <a:t>Office.com</a:t>
            </a:r>
            <a:r>
              <a:rPr lang="cs-CZ" sz="2000" dirty="0"/>
              <a:t>: </a:t>
            </a:r>
            <a:r>
              <a:rPr lang="cs-CZ" sz="2000" i="1" dirty="0" err="1"/>
              <a:t>Obrazky</a:t>
            </a:r>
            <a:r>
              <a:rPr lang="cs-CZ" sz="2000" dirty="0"/>
              <a:t> [online]. 2012 [cit. 2012-02-23]. </a:t>
            </a:r>
            <a:r>
              <a:rPr lang="cs-CZ" sz="2000"/>
              <a:t>Dostupné z: http://office.microsoft.com/cs-cz/images</a:t>
            </a:r>
            <a:endParaRPr lang="cs-CZ" sz="2000" dirty="0" smtClean="0"/>
          </a:p>
        </p:txBody>
      </p:sp>
    </p:spTree>
    <p:extLst>
      <p:ext uri="{BB962C8B-B14F-4D97-AF65-F5344CB8AC3E}">
        <p14:creationId xmlns:p14="http://schemas.microsoft.com/office/powerpoint/2010/main" val="2428850393"/>
      </p:ext>
    </p:extLst>
  </p:cSld>
  <p:clrMapOvr>
    <a:masterClrMapping/>
  </p:clrMapOvr>
  <p:transition spd="slow">
    <p:pull/>
  </p:transition>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0000"/>
                <a:satMod val="155000"/>
              </a:schemeClr>
            </a:gs>
            <a:gs pos="65000">
              <a:schemeClr val="phClr">
                <a:shade val="85000"/>
                <a:satMod val="155000"/>
              </a:schemeClr>
            </a:gs>
            <a:gs pos="100000">
              <a:schemeClr val="phClr">
                <a:shade val="95000"/>
                <a:satMod val="155000"/>
              </a:schemeClr>
            </a:gs>
          </a:gsLst>
          <a:lin ang="16200000" scaled="0"/>
        </a:gradFill>
      </a:fillStyleLst>
      <a:lnStyleLst>
        <a:ln w="6350" cap="rnd" cmpd="sng" algn="ctr">
          <a:solidFill>
            <a:schemeClr val="phClr">
              <a:shade val="95000"/>
              <a:satMod val="105000"/>
            </a:schemeClr>
          </a:solidFill>
          <a:prstDash val="solid"/>
        </a:ln>
        <a:ln w="25400" cap="rnd" cmpd="sng" algn="ctr">
          <a:solidFill>
            <a:schemeClr val="phClr"/>
          </a:solidFill>
          <a:prstDash val="solid"/>
        </a:ln>
        <a:ln w="34925" cap="rnd" cmpd="sng" algn="ctr">
          <a:solidFill>
            <a:schemeClr val="phClr"/>
          </a:solidFill>
          <a:prstDash val="solid"/>
        </a:ln>
      </a:lnStyleLst>
      <a:effectStyleLst>
        <a:effectStyle>
          <a:effectLst>
            <a:outerShdw blurRad="50800" algn="tl" rotWithShape="0">
              <a:srgbClr val="000000">
                <a:alpha val="64000"/>
              </a:srgbClr>
            </a:outerShdw>
          </a:effectLst>
        </a:effectStyle>
        <a:effectStyle>
          <a:effectLst>
            <a:outerShdw blurRad="39000" dist="25400" dir="5400000">
              <a:srgbClr val="000000">
                <a:alpha val="35000"/>
              </a:srgbClr>
            </a:outerShdw>
          </a:effectLst>
        </a:effectStyle>
        <a:effectStyle>
          <a:effectLst>
            <a:outerShdw blurRad="39000" dist="25400" dir="5400000">
              <a:srgbClr val="000000">
                <a:alpha val="35000"/>
              </a:srgbClr>
            </a:outerShdw>
          </a:effectLst>
          <a:scene3d>
            <a:camera prst="orthographicFront" fov="0">
              <a:rot lat="0" lon="0" rev="0"/>
            </a:camera>
            <a:lightRig rig="threePt" dir="t">
              <a:rot lat="0" lon="0" rev="0"/>
            </a:lightRig>
          </a:scene3d>
          <a:sp3d prstMaterial="matte">
            <a:bevelT h="22225"/>
          </a:sp3d>
        </a:effectStyle>
      </a:effectStyleLst>
      <a:bgFillStyleLst>
        <a:solidFill>
          <a:schemeClr val="phClr"/>
        </a:solidFill>
        <a:gradFill rotWithShape="1">
          <a:gsLst>
            <a:gs pos="0">
              <a:schemeClr val="phClr">
                <a:shade val="50000"/>
                <a:satMod val="155000"/>
              </a:schemeClr>
            </a:gs>
            <a:gs pos="35000">
              <a:schemeClr val="phClr">
                <a:shade val="75000"/>
                <a:satMod val="155000"/>
              </a:schemeClr>
            </a:gs>
            <a:gs pos="100000">
              <a:schemeClr val="phClr">
                <a:tint val="80000"/>
                <a:satMod val="255000"/>
              </a:schemeClr>
            </a:gs>
          </a:gsLst>
          <a:lin ang="16200000" scaled="0"/>
        </a:gradFill>
        <a:gradFill rotWithShape="1">
          <a:gsLst>
            <a:gs pos="0">
              <a:schemeClr val="phClr">
                <a:tint val="80000"/>
                <a:satMod val="300000"/>
              </a:schemeClr>
            </a:gs>
            <a:gs pos="100000">
              <a:schemeClr val="phClr">
                <a:shade val="30000"/>
                <a:satMod val="200000"/>
              </a:schemeClr>
            </a:gs>
          </a:gsLst>
          <a:path path="circle">
            <a:fillToRect l="100000" t="100000" r="100000" b="10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anchor="t" compatLnSpc="1"/>
      <a:lstStyle>
        <a:defPPr marL="0" marR="0" indent="0" algn="l" defTabSz="914400" rtl="0" eaLnBrk="0" fontAlgn="base" latinLnBrk="0" hangingPunct="0">
          <a:lnSpc>
            <a:spcPct val="100000"/>
          </a:lnSpc>
          <a:spcBef>
            <a:spcPct val="0"/>
          </a:spcBef>
          <a:spcAft>
            <a:spcPct val="0"/>
          </a:spcAft>
          <a:buNone/>
          <a:tabLst/>
          <a:defRPr kumimoji="0" lang="sk-SK" sz="2800" b="0" i="0" u="none" strike="noStrike" baseline="0">
            <a:solidFill>
              <a:schemeClr val="tx1">
                <a:alpha val="100000"/>
              </a:schemeClr>
            </a:solidFill>
            <a:effectLst/>
            <a:latin typeface="Times New Roman"/>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anchor="t" compatLnSpc="1"/>
      <a:lstStyle>
        <a:defPPr marL="0" marR="0" indent="0" algn="l" defTabSz="914400" rtl="0" eaLnBrk="0" fontAlgn="base" latinLnBrk="0" hangingPunct="0">
          <a:lnSpc>
            <a:spcPct val="100000"/>
          </a:lnSpc>
          <a:spcBef>
            <a:spcPct val="0"/>
          </a:spcBef>
          <a:spcAft>
            <a:spcPct val="0"/>
          </a:spcAft>
          <a:buNone/>
          <a:tabLst/>
          <a:defRPr kumimoji="0" lang="sk-SK" sz="2800" b="0" i="0" u="none" strike="noStrike" baseline="0">
            <a:solidFill>
              <a:schemeClr val="tx1">
                <a:alpha val="100000"/>
              </a:schemeClr>
            </a:solidFill>
            <a:effectLst/>
            <a:latin typeface="Times New Roman"/>
          </a:defRPr>
        </a:defPPr>
      </a:lstStyle>
    </a:lnDef>
  </a:objectDefaults>
  <a:extraClrSchemeLst>
    <a:extraClrScheme>
      <a:clrScheme name="Default Design 1">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33"/>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999933"/>
        </a:dk2>
        <a:lt2>
          <a:srgbClr val="808000"/>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9F9F9F"/>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68686"/>
        </a:lt2>
        <a:accent1>
          <a:srgbClr val="CBCBCB"/>
        </a:accent1>
        <a:accent2>
          <a:srgbClr val="0066FF"/>
        </a:accent2>
        <a:accent3>
          <a:srgbClr val="FFFFFF"/>
        </a:accent3>
        <a:accent4>
          <a:srgbClr val="000000"/>
        </a:accent4>
        <a:accent5>
          <a:srgbClr val="E2E2E2"/>
        </a:accent5>
        <a:accent6>
          <a:srgbClr val="005CE7"/>
        </a:accent6>
        <a:hlink>
          <a:srgbClr val="FF0033"/>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969696"/>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Default Design">
  <a:themeElements>
    <a:clrScheme name="Default Design 1">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0000"/>
                <a:satMod val="155000"/>
              </a:schemeClr>
            </a:gs>
            <a:gs pos="65000">
              <a:schemeClr val="phClr">
                <a:shade val="85000"/>
                <a:satMod val="155000"/>
              </a:schemeClr>
            </a:gs>
            <a:gs pos="100000">
              <a:schemeClr val="phClr">
                <a:shade val="95000"/>
                <a:satMod val="155000"/>
              </a:schemeClr>
            </a:gs>
          </a:gsLst>
          <a:lin ang="16200000" scaled="0"/>
        </a:gradFill>
      </a:fillStyleLst>
      <a:lnStyleLst>
        <a:ln w="6350" cap="rnd" cmpd="sng" algn="ctr">
          <a:solidFill>
            <a:schemeClr val="phClr">
              <a:shade val="95000"/>
              <a:satMod val="105000"/>
            </a:schemeClr>
          </a:solidFill>
          <a:prstDash val="solid"/>
        </a:ln>
        <a:ln w="25400" cap="rnd" cmpd="sng" algn="ctr">
          <a:solidFill>
            <a:schemeClr val="phClr"/>
          </a:solidFill>
          <a:prstDash val="solid"/>
        </a:ln>
        <a:ln w="34925" cap="rnd" cmpd="sng" algn="ctr">
          <a:solidFill>
            <a:schemeClr val="phClr"/>
          </a:solidFill>
          <a:prstDash val="solid"/>
        </a:ln>
      </a:lnStyleLst>
      <a:effectStyleLst>
        <a:effectStyle>
          <a:effectLst>
            <a:outerShdw blurRad="50800" algn="tl" rotWithShape="0">
              <a:srgbClr val="000000">
                <a:alpha val="64000"/>
              </a:srgbClr>
            </a:outerShdw>
          </a:effectLst>
        </a:effectStyle>
        <a:effectStyle>
          <a:effectLst>
            <a:outerShdw blurRad="39000" dist="25400" dir="5400000">
              <a:srgbClr val="000000">
                <a:alpha val="35000"/>
              </a:srgbClr>
            </a:outerShdw>
          </a:effectLst>
        </a:effectStyle>
        <a:effectStyle>
          <a:effectLst>
            <a:outerShdw blurRad="39000" dist="25400" dir="5400000">
              <a:srgbClr val="000000">
                <a:alpha val="35000"/>
              </a:srgbClr>
            </a:outerShdw>
          </a:effectLst>
          <a:scene3d>
            <a:camera prst="orthographicFront" fov="0">
              <a:rot lat="0" lon="0" rev="0"/>
            </a:camera>
            <a:lightRig rig="threePt" dir="t">
              <a:rot lat="0" lon="0" rev="0"/>
            </a:lightRig>
          </a:scene3d>
          <a:sp3d prstMaterial="matte">
            <a:bevelT h="22225"/>
          </a:sp3d>
        </a:effectStyle>
      </a:effectStyleLst>
      <a:bgFillStyleLst>
        <a:solidFill>
          <a:schemeClr val="phClr"/>
        </a:solidFill>
        <a:gradFill rotWithShape="1">
          <a:gsLst>
            <a:gs pos="0">
              <a:schemeClr val="phClr">
                <a:shade val="50000"/>
                <a:satMod val="155000"/>
              </a:schemeClr>
            </a:gs>
            <a:gs pos="35000">
              <a:schemeClr val="phClr">
                <a:shade val="75000"/>
                <a:satMod val="155000"/>
              </a:schemeClr>
            </a:gs>
            <a:gs pos="100000">
              <a:schemeClr val="phClr">
                <a:tint val="80000"/>
                <a:satMod val="255000"/>
              </a:schemeClr>
            </a:gs>
          </a:gsLst>
          <a:lin ang="16200000" scaled="0"/>
        </a:gradFill>
        <a:gradFill rotWithShape="1">
          <a:gsLst>
            <a:gs pos="0">
              <a:schemeClr val="phClr">
                <a:tint val="80000"/>
                <a:satMod val="300000"/>
              </a:schemeClr>
            </a:gs>
            <a:gs pos="100000">
              <a:schemeClr val="phClr">
                <a:shade val="30000"/>
                <a:satMod val="200000"/>
              </a:schemeClr>
            </a:gs>
          </a:gsLst>
          <a:path path="circle">
            <a:fillToRect l="100000" t="100000" r="100000" b="10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anchor="t" compatLnSpc="1"/>
      <a:lstStyle>
        <a:defPPr marL="0" marR="0" indent="0" algn="l" defTabSz="914400" rtl="0" eaLnBrk="0" fontAlgn="base" latinLnBrk="0" hangingPunct="0">
          <a:lnSpc>
            <a:spcPct val="100000"/>
          </a:lnSpc>
          <a:spcBef>
            <a:spcPct val="0"/>
          </a:spcBef>
          <a:spcAft>
            <a:spcPct val="0"/>
          </a:spcAft>
          <a:buNone/>
          <a:tabLst/>
          <a:defRPr kumimoji="0" lang="sk-SK" sz="2800" b="0" i="0" u="none" strike="noStrike" baseline="0">
            <a:solidFill>
              <a:schemeClr val="tx1">
                <a:alpha val="100000"/>
              </a:schemeClr>
            </a:solidFill>
            <a:effectLst/>
            <a:latin typeface="Times New Roman"/>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anchor="t" compatLnSpc="1"/>
      <a:lstStyle>
        <a:defPPr marL="0" marR="0" indent="0" algn="l" defTabSz="914400" rtl="0" eaLnBrk="0" fontAlgn="base" latinLnBrk="0" hangingPunct="0">
          <a:lnSpc>
            <a:spcPct val="100000"/>
          </a:lnSpc>
          <a:spcBef>
            <a:spcPct val="0"/>
          </a:spcBef>
          <a:spcAft>
            <a:spcPct val="0"/>
          </a:spcAft>
          <a:buNone/>
          <a:tabLst/>
          <a:defRPr kumimoji="0" lang="sk-SK" sz="2800" b="0" i="0" u="none" strike="noStrike" baseline="0">
            <a:solidFill>
              <a:schemeClr val="tx1">
                <a:alpha val="100000"/>
              </a:schemeClr>
            </a:solidFill>
            <a:effectLst/>
            <a:latin typeface="Times New Roman"/>
          </a:defRPr>
        </a:defPPr>
      </a:lstStyle>
    </a:lnDef>
  </a:objectDefaults>
  <a:extraClrSchemeLst>
    <a:extraClrScheme>
      <a:clrScheme name="Default Design 1">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33"/>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999933"/>
        </a:dk2>
        <a:lt2>
          <a:srgbClr val="808000"/>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9F9F9F"/>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68686"/>
        </a:lt2>
        <a:accent1>
          <a:srgbClr val="CBCBCB"/>
        </a:accent1>
        <a:accent2>
          <a:srgbClr val="0066FF"/>
        </a:accent2>
        <a:accent3>
          <a:srgbClr val="FFFFFF"/>
        </a:accent3>
        <a:accent4>
          <a:srgbClr val="000000"/>
        </a:accent4>
        <a:accent5>
          <a:srgbClr val="E2E2E2"/>
        </a:accent5>
        <a:accent6>
          <a:srgbClr val="005CE7"/>
        </a:accent6>
        <a:hlink>
          <a:srgbClr val="FF0033"/>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969696"/>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228</TotalTime>
  <Words>920</Words>
  <Application>Microsoft Office PowerPoint</Application>
  <PresentationFormat>Předvádění na obrazovce (4:3)</PresentationFormat>
  <Paragraphs>91</Paragraphs>
  <Slides>22</Slides>
  <Notes>1</Notes>
  <HiddenSlides>0</HiddenSlides>
  <MMClips>0</MMClips>
  <ScaleCrop>false</ScaleCrop>
  <HeadingPairs>
    <vt:vector size="4" baseType="variant">
      <vt:variant>
        <vt:lpstr>Motiv</vt:lpstr>
      </vt:variant>
      <vt:variant>
        <vt:i4>4</vt:i4>
      </vt:variant>
      <vt:variant>
        <vt:lpstr>Nadpisy snímků</vt:lpstr>
      </vt:variant>
      <vt:variant>
        <vt:i4>22</vt:i4>
      </vt:variant>
    </vt:vector>
  </HeadingPairs>
  <TitlesOfParts>
    <vt:vector size="26" baseType="lpstr">
      <vt:lpstr>Motiv systému Office</vt:lpstr>
      <vt:lpstr>Default Design</vt:lpstr>
      <vt:lpstr>1_Default Design</vt:lpstr>
      <vt:lpstr>1_Motiv systému Office</vt:lpstr>
      <vt:lpstr>Prezentace aplikace PowerPoint</vt:lpstr>
      <vt:lpstr>Stavba atomu</vt:lpstr>
      <vt:lpstr>Stavba atomu</vt:lpstr>
      <vt:lpstr>Historie objevu atomu</vt:lpstr>
      <vt:lpstr>Démokritos z Abdér (přibližně 460-370 př.n.l. byl řecký filozof.</vt:lpstr>
      <vt:lpstr>John Dalton (1766 – 1844) – anglický  fyzik a chemik</vt:lpstr>
      <vt:lpstr>  Ernest Rutherford (1871 -1937) </vt:lpstr>
      <vt:lpstr>James Chadwick </vt:lpstr>
      <vt:lpstr>Atom je velmi malá částice</vt:lpstr>
      <vt:lpstr>Definice atomu </vt:lpstr>
      <vt:lpstr>Látky se skládají z velkého počtu atomů. </vt:lpstr>
      <vt:lpstr>Stavba atomu</vt:lpstr>
      <vt:lpstr>Atomové jádro</vt:lpstr>
      <vt:lpstr>Jádro atomu</vt:lpstr>
      <vt:lpstr>Jádro atomu</vt:lpstr>
      <vt:lpstr>Elektronový obal</vt:lpstr>
      <vt:lpstr>Atom je elektricky neutrální. </vt:lpstr>
      <vt:lpstr>Atom kyslíku</vt:lpstr>
      <vt:lpstr>Prezentace aplikace PowerPoint</vt:lpstr>
      <vt:lpstr>Prezentace aplikace PowerPoint</vt:lpstr>
      <vt:lpstr>magnezium</vt:lpstr>
      <vt:lpstr>Zdroje a citace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Stavba atomu</dc:title>
  <dc:creator>Fiedlerová Ivana</dc:creator>
  <cp:lastModifiedBy>Fiedlerová Ivana</cp:lastModifiedBy>
  <cp:revision>40</cp:revision>
  <dcterms:created xsi:type="dcterms:W3CDTF">2011-11-13T15:01:18Z</dcterms:created>
  <dcterms:modified xsi:type="dcterms:W3CDTF">2012-03-04T11:37:02Z</dcterms:modified>
</cp:coreProperties>
</file>