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62" r:id="rId3"/>
    <p:sldId id="258" r:id="rId4"/>
    <p:sldId id="259" r:id="rId5"/>
    <p:sldId id="260" r:id="rId6"/>
    <p:sldId id="261" r:id="rId7"/>
    <p:sldId id="264" r:id="rId8"/>
    <p:sldId id="266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NÁZEV:VY_52_INOVACE_01:Fyzika 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Dělení látek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8F89D4-A147-4E3B-AEE6-869CDCD06D6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6D53AE-049F-4F7E-8CF4-59D934BB5CAA}" type="presOf" srcId="{4C35D32F-0EAB-4CD7-82EE-45574DC2A586}" destId="{8BEBB6EC-1DAA-4CAC-8A25-BC0FCBD5DBD5}" srcOrd="0" destOrd="0" presId="urn:microsoft.com/office/officeart/2005/8/layout/target3"/>
    <dgm:cxn modelId="{33A9CE50-5142-48A7-9909-7CBBB319BC1D}" type="presOf" srcId="{757F3AB3-0718-4624-B441-E567A8F0AB56}" destId="{333A1088-737F-45CB-B68E-254E46348037}" srcOrd="0" destOrd="0" presId="urn:microsoft.com/office/officeart/2005/8/layout/target3"/>
    <dgm:cxn modelId="{0A690ADF-FABD-4A13-B6B8-28D94930155B}" type="presOf" srcId="{D1B46980-6531-4606-95E6-44980827E919}" destId="{2BE915AB-18AA-4053-B92C-3BFC9ED204BB}" srcOrd="1" destOrd="0" presId="urn:microsoft.com/office/officeart/2005/8/layout/target3"/>
    <dgm:cxn modelId="{28F65A01-0647-417B-A4CE-EA4FB482C261}" type="presOf" srcId="{D1D4F407-5343-4D3F-B5B9-D407B03CAEB4}" destId="{AED2198E-93D5-4001-81B4-73124B309672}" srcOrd="1" destOrd="0" presId="urn:microsoft.com/office/officeart/2005/8/layout/target3"/>
    <dgm:cxn modelId="{8C3AFBAB-E308-4BD9-B077-11F1C4EDF5FF}" type="presOf" srcId="{D1D4F407-5343-4D3F-B5B9-D407B03CAEB4}" destId="{D005CE8C-CC26-4C3E-AC11-E15060ECD759}" srcOrd="0" destOrd="0" presId="urn:microsoft.com/office/officeart/2005/8/layout/target3"/>
    <dgm:cxn modelId="{E5290B8C-E774-46D0-8FE5-155841D728F1}" type="presOf" srcId="{4C35D32F-0EAB-4CD7-82EE-45574DC2A586}" destId="{890E4F0B-2866-4A3F-A3C7-2A14B1797930}" srcOrd="1" destOrd="0" presId="urn:microsoft.com/office/officeart/2005/8/layout/target3"/>
    <dgm:cxn modelId="{F7987027-4631-4310-BFB7-7290CB8A336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9C91E58-4179-4FD9-9FD8-4464B1CB2344}" type="presOf" srcId="{D1B46980-6531-4606-95E6-44980827E919}" destId="{6140AFEC-043D-4C43-A2F9-D0F5331DF3A3}" srcOrd="0" destOrd="0" presId="urn:microsoft.com/office/officeart/2005/8/layout/target3"/>
    <dgm:cxn modelId="{B938D572-021B-402E-8A12-53D150A8D11C}" type="presOf" srcId="{B651F6E3-6281-48DB-9319-2AEAFDAE7572}" destId="{6BB5E863-4638-4E1D-BFDE-399D028AC4ED}" srcOrd="1" destOrd="0" presId="urn:microsoft.com/office/officeart/2005/8/layout/target3"/>
    <dgm:cxn modelId="{9E1D108A-B826-4A48-A2E5-E0FE7913B12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B3ADD1-E59A-4027-BE04-51B41BDCBF4E}" type="presParOf" srcId="{333A1088-737F-45CB-B68E-254E46348037}" destId="{F5ABB229-8D3B-4694-996A-96F23CF14429}" srcOrd="0" destOrd="0" presId="urn:microsoft.com/office/officeart/2005/8/layout/target3"/>
    <dgm:cxn modelId="{C621C391-DEC9-46E9-B831-0600F89BBFDF}" type="presParOf" srcId="{333A1088-737F-45CB-B68E-254E46348037}" destId="{F41139FD-01EE-4571-8B17-4FB00FC51163}" srcOrd="1" destOrd="0" presId="urn:microsoft.com/office/officeart/2005/8/layout/target3"/>
    <dgm:cxn modelId="{EED260F7-A09B-4CA7-A610-12B730F36696}" type="presParOf" srcId="{333A1088-737F-45CB-B68E-254E46348037}" destId="{D005CE8C-CC26-4C3E-AC11-E15060ECD759}" srcOrd="2" destOrd="0" presId="urn:microsoft.com/office/officeart/2005/8/layout/target3"/>
    <dgm:cxn modelId="{E4D72628-233B-44DF-B287-B1A0B886D653}" type="presParOf" srcId="{333A1088-737F-45CB-B68E-254E46348037}" destId="{2C702D82-9B77-49B7-9568-BB8EB47C3372}" srcOrd="3" destOrd="0" presId="urn:microsoft.com/office/officeart/2005/8/layout/target3"/>
    <dgm:cxn modelId="{08946FF9-809E-414A-AFE1-409D78379A2B}" type="presParOf" srcId="{333A1088-737F-45CB-B68E-254E46348037}" destId="{A52A0455-90FF-4808-ABD0-F02540D31D5A}" srcOrd="4" destOrd="0" presId="urn:microsoft.com/office/officeart/2005/8/layout/target3"/>
    <dgm:cxn modelId="{C675B15D-A1A3-4A99-A51E-9ED9A52B9172}" type="presParOf" srcId="{333A1088-737F-45CB-B68E-254E46348037}" destId="{6140AFEC-043D-4C43-A2F9-D0F5331DF3A3}" srcOrd="5" destOrd="0" presId="urn:microsoft.com/office/officeart/2005/8/layout/target3"/>
    <dgm:cxn modelId="{70910267-E4D1-4D2D-9394-3143977BE7DB}" type="presParOf" srcId="{333A1088-737F-45CB-B68E-254E46348037}" destId="{9358AC05-5D7D-4327-9F80-1AD486AEA664}" srcOrd="6" destOrd="0" presId="urn:microsoft.com/office/officeart/2005/8/layout/target3"/>
    <dgm:cxn modelId="{C0297706-283D-4029-9971-4525C3406BDF}" type="presParOf" srcId="{333A1088-737F-45CB-B68E-254E46348037}" destId="{313FC574-E1CD-4FB4-B054-0B805CE0447D}" srcOrd="7" destOrd="0" presId="urn:microsoft.com/office/officeart/2005/8/layout/target3"/>
    <dgm:cxn modelId="{50420258-3E62-460D-967D-50D711B6D2AF}" type="presParOf" srcId="{333A1088-737F-45CB-B68E-254E46348037}" destId="{619D679B-A015-4ECF-8348-D1034C574F40}" srcOrd="8" destOrd="0" presId="urn:microsoft.com/office/officeart/2005/8/layout/target3"/>
    <dgm:cxn modelId="{FE765833-2496-4DEF-9F54-CA96F91D6D8E}" type="presParOf" srcId="{333A1088-737F-45CB-B68E-254E46348037}" destId="{322283A8-4A27-4CDA-BAE3-F381106A9174}" srcOrd="9" destOrd="0" presId="urn:microsoft.com/office/officeart/2005/8/layout/target3"/>
    <dgm:cxn modelId="{FC97314E-80D8-4912-949F-FDE03824A2D4}" type="presParOf" srcId="{333A1088-737F-45CB-B68E-254E46348037}" destId="{FFC9F71D-1B4F-4AD9-A4A6-86ADEFC8AF5C}" srcOrd="10" destOrd="0" presId="urn:microsoft.com/office/officeart/2005/8/layout/target3"/>
    <dgm:cxn modelId="{CFC3713C-87AB-4EE6-A82E-28A3C4EDC044}" type="presParOf" srcId="{333A1088-737F-45CB-B68E-254E46348037}" destId="{25B08C86-7E15-44DC-BE7F-FFB55DD49D12}" srcOrd="11" destOrd="0" presId="urn:microsoft.com/office/officeart/2005/8/layout/target3"/>
    <dgm:cxn modelId="{3B037D09-387D-4DC8-AF2B-3BF088EADEF8}" type="presParOf" srcId="{333A1088-737F-45CB-B68E-254E46348037}" destId="{76644BE8-9D7C-4C09-B250-3D10AF48CBB7}" srcOrd="12" destOrd="0" presId="urn:microsoft.com/office/officeart/2005/8/layout/target3"/>
    <dgm:cxn modelId="{21208FE6-AA63-4F9C-99D7-59E0DF074D4A}" type="presParOf" srcId="{333A1088-737F-45CB-B68E-254E46348037}" destId="{EE85B701-7295-41C0-BA7A-34D3756A2AE6}" srcOrd="13" destOrd="0" presId="urn:microsoft.com/office/officeart/2005/8/layout/target3"/>
    <dgm:cxn modelId="{3B535655-BBBA-4BEF-9921-15AA7FFCDD1A}" type="presParOf" srcId="{333A1088-737F-45CB-B68E-254E46348037}" destId="{8BEBB6EC-1DAA-4CAC-8A25-BC0FCBD5DBD5}" srcOrd="14" destOrd="0" presId="urn:microsoft.com/office/officeart/2005/8/layout/target3"/>
    <dgm:cxn modelId="{664956ED-49FA-4B98-8C2D-F67A013908D2}" type="presParOf" srcId="{333A1088-737F-45CB-B68E-254E46348037}" destId="{AED2198E-93D5-4001-81B4-73124B309672}" srcOrd="15" destOrd="0" presId="urn:microsoft.com/office/officeart/2005/8/layout/target3"/>
    <dgm:cxn modelId="{10180E73-D3A3-409C-AFD9-AB3C50171607}" type="presParOf" srcId="{333A1088-737F-45CB-B68E-254E46348037}" destId="{2BE915AB-18AA-4053-B92C-3BFC9ED204BB}" srcOrd="16" destOrd="0" presId="urn:microsoft.com/office/officeart/2005/8/layout/target3"/>
    <dgm:cxn modelId="{20762997-8368-4804-92E5-CF3D93C1BB76}" type="presParOf" srcId="{333A1088-737F-45CB-B68E-254E46348037}" destId="{6BB5E863-4638-4E1D-BFDE-399D028AC4ED}" srcOrd="17" destOrd="0" presId="urn:microsoft.com/office/officeart/2005/8/layout/target3"/>
    <dgm:cxn modelId="{7A31A3EB-188C-4087-B8AD-9AC240885C47}" type="presParOf" srcId="{333A1088-737F-45CB-B68E-254E46348037}" destId="{5A5FFA88-C948-4069-8E93-59FA12366E83}" srcOrd="18" destOrd="0" presId="urn:microsoft.com/office/officeart/2005/8/layout/target3"/>
    <dgm:cxn modelId="{632118E2-A769-402E-A43D-53D6AD3C24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4832D4-87B3-425C-9FBB-1E2D78668E50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E034A7-165A-4883-B00B-D745F74FB1EF}">
      <dgm:prSet phldrT="[Text]"/>
      <dgm:spPr>
        <a:solidFill>
          <a:srgbClr val="0070C0">
            <a:alpha val="90000"/>
          </a:srgbClr>
        </a:solidFill>
      </dgm:spPr>
      <dgm:t>
        <a:bodyPr/>
        <a:lstStyle/>
        <a:p>
          <a:r>
            <a:rPr lang="cs-CZ" dirty="0" smtClean="0"/>
            <a:t>Pevné</a:t>
          </a:r>
          <a:endParaRPr lang="cs-CZ" dirty="0"/>
        </a:p>
      </dgm:t>
    </dgm:pt>
    <dgm:pt modelId="{53AEFA30-0F91-40FB-9825-1FCB2B452E3A}" type="parTrans" cxnId="{667E4F6B-D7FA-46FA-9CB7-73F41B2D3790}">
      <dgm:prSet/>
      <dgm:spPr/>
      <dgm:t>
        <a:bodyPr/>
        <a:lstStyle/>
        <a:p>
          <a:endParaRPr lang="cs-CZ"/>
        </a:p>
      </dgm:t>
    </dgm:pt>
    <dgm:pt modelId="{04CD8CD5-910D-495C-A911-EAD37BF3FB8F}" type="sibTrans" cxnId="{667E4F6B-D7FA-46FA-9CB7-73F41B2D3790}">
      <dgm:prSet/>
      <dgm:spPr/>
      <dgm:t>
        <a:bodyPr/>
        <a:lstStyle/>
        <a:p>
          <a:endParaRPr lang="cs-CZ"/>
        </a:p>
      </dgm:t>
    </dgm:pt>
    <dgm:pt modelId="{8CE067AA-8B2D-49E1-8CBC-17339ED5B661}">
      <dgm:prSet phldrT="[Text]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cs-CZ" dirty="0" smtClean="0"/>
            <a:t>Kapalné</a:t>
          </a:r>
          <a:endParaRPr lang="cs-CZ" dirty="0"/>
        </a:p>
      </dgm:t>
    </dgm:pt>
    <dgm:pt modelId="{768D31F1-D9EF-46C7-97D8-20D203D941AA}" type="parTrans" cxnId="{FC4A440A-A757-48A7-82B9-133BA4A8E2F8}">
      <dgm:prSet/>
      <dgm:spPr/>
      <dgm:t>
        <a:bodyPr/>
        <a:lstStyle/>
        <a:p>
          <a:endParaRPr lang="cs-CZ"/>
        </a:p>
      </dgm:t>
    </dgm:pt>
    <dgm:pt modelId="{703A59DC-2263-4BD9-91BF-BFADE0D2D288}" type="sibTrans" cxnId="{FC4A440A-A757-48A7-82B9-133BA4A8E2F8}">
      <dgm:prSet/>
      <dgm:spPr/>
      <dgm:t>
        <a:bodyPr/>
        <a:lstStyle/>
        <a:p>
          <a:endParaRPr lang="cs-CZ"/>
        </a:p>
      </dgm:t>
    </dgm:pt>
    <dgm:pt modelId="{2F11D560-7603-423D-8C3C-479018816ECE}">
      <dgm:prSet phldrT="[Text]"/>
      <dgm:spPr>
        <a:solidFill>
          <a:srgbClr val="FFFF00">
            <a:alpha val="90000"/>
          </a:srgbClr>
        </a:solidFill>
      </dgm:spPr>
      <dgm:t>
        <a:bodyPr/>
        <a:lstStyle/>
        <a:p>
          <a:r>
            <a:rPr lang="cs-CZ" dirty="0" smtClean="0"/>
            <a:t>Plynné</a:t>
          </a:r>
          <a:endParaRPr lang="cs-CZ" dirty="0"/>
        </a:p>
      </dgm:t>
    </dgm:pt>
    <dgm:pt modelId="{A365882D-9C8C-439A-AA17-D0288A87FC85}" type="parTrans" cxnId="{4351DD1C-D819-40E5-A27F-BCDA264BD7F0}">
      <dgm:prSet/>
      <dgm:spPr/>
      <dgm:t>
        <a:bodyPr/>
        <a:lstStyle/>
        <a:p>
          <a:endParaRPr lang="cs-CZ"/>
        </a:p>
      </dgm:t>
    </dgm:pt>
    <dgm:pt modelId="{A23A9C39-499B-47DC-94D1-C2A5C47C986C}" type="sibTrans" cxnId="{4351DD1C-D819-40E5-A27F-BCDA264BD7F0}">
      <dgm:prSet/>
      <dgm:spPr/>
      <dgm:t>
        <a:bodyPr/>
        <a:lstStyle/>
        <a:p>
          <a:endParaRPr lang="cs-CZ"/>
        </a:p>
      </dgm:t>
    </dgm:pt>
    <dgm:pt modelId="{9661C402-9C0D-4675-9535-39070AD759F9}" type="pres">
      <dgm:prSet presAssocID="{8C4832D4-87B3-425C-9FBB-1E2D78668E50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3418E767-AA48-4EE3-BB21-AF25CC2A98C7}" type="pres">
      <dgm:prSet presAssocID="{8C4832D4-87B3-425C-9FBB-1E2D78668E50}" presName="pyramid" presStyleLbl="node1" presStyleIdx="0" presStyleCnt="1"/>
      <dgm:spPr/>
    </dgm:pt>
    <dgm:pt modelId="{A13749DF-8A95-4F08-B314-AF5348E9AE82}" type="pres">
      <dgm:prSet presAssocID="{8C4832D4-87B3-425C-9FBB-1E2D78668E50}" presName="theList" presStyleCnt="0"/>
      <dgm:spPr/>
    </dgm:pt>
    <dgm:pt modelId="{4A9E85BE-1F2F-4033-BAC2-80DC0FEA6729}" type="pres">
      <dgm:prSet presAssocID="{F7E034A7-165A-4883-B00B-D745F74FB1E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C2797D-D66F-4320-AF81-5DF7C2D2FBE6}" type="pres">
      <dgm:prSet presAssocID="{F7E034A7-165A-4883-B00B-D745F74FB1EF}" presName="aSpace" presStyleCnt="0"/>
      <dgm:spPr/>
    </dgm:pt>
    <dgm:pt modelId="{92AD712D-808E-4505-86A3-76189C3F776D}" type="pres">
      <dgm:prSet presAssocID="{8CE067AA-8B2D-49E1-8CBC-17339ED5B661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ECB198-D5A4-4F9C-9ADC-E4192F7198B8}" type="pres">
      <dgm:prSet presAssocID="{8CE067AA-8B2D-49E1-8CBC-17339ED5B661}" presName="aSpace" presStyleCnt="0"/>
      <dgm:spPr/>
    </dgm:pt>
    <dgm:pt modelId="{C9B4704A-D9C0-40B7-97EA-E35BFB68DD26}" type="pres">
      <dgm:prSet presAssocID="{2F11D560-7603-423D-8C3C-479018816ECE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1A7F12-CAF2-4A45-B642-81028794BCFF}" type="pres">
      <dgm:prSet presAssocID="{2F11D560-7603-423D-8C3C-479018816ECE}" presName="aSpace" presStyleCnt="0"/>
      <dgm:spPr/>
    </dgm:pt>
  </dgm:ptLst>
  <dgm:cxnLst>
    <dgm:cxn modelId="{3DB93E78-0BCC-4B22-8FC3-52FC6FC6D3A8}" type="presOf" srcId="{8CE067AA-8B2D-49E1-8CBC-17339ED5B661}" destId="{92AD712D-808E-4505-86A3-76189C3F776D}" srcOrd="0" destOrd="0" presId="urn:microsoft.com/office/officeart/2005/8/layout/pyramid2"/>
    <dgm:cxn modelId="{667E4F6B-D7FA-46FA-9CB7-73F41B2D3790}" srcId="{8C4832D4-87B3-425C-9FBB-1E2D78668E50}" destId="{F7E034A7-165A-4883-B00B-D745F74FB1EF}" srcOrd="0" destOrd="0" parTransId="{53AEFA30-0F91-40FB-9825-1FCB2B452E3A}" sibTransId="{04CD8CD5-910D-495C-A911-EAD37BF3FB8F}"/>
    <dgm:cxn modelId="{FC4A440A-A757-48A7-82B9-133BA4A8E2F8}" srcId="{8C4832D4-87B3-425C-9FBB-1E2D78668E50}" destId="{8CE067AA-8B2D-49E1-8CBC-17339ED5B661}" srcOrd="1" destOrd="0" parTransId="{768D31F1-D9EF-46C7-97D8-20D203D941AA}" sibTransId="{703A59DC-2263-4BD9-91BF-BFADE0D2D288}"/>
    <dgm:cxn modelId="{E99FEFE5-D150-4C1F-A585-9668B822C07A}" type="presOf" srcId="{F7E034A7-165A-4883-B00B-D745F74FB1EF}" destId="{4A9E85BE-1F2F-4033-BAC2-80DC0FEA6729}" srcOrd="0" destOrd="0" presId="urn:microsoft.com/office/officeart/2005/8/layout/pyramid2"/>
    <dgm:cxn modelId="{E5D31C32-D3CD-44D7-8855-E6729313CAA2}" type="presOf" srcId="{8C4832D4-87B3-425C-9FBB-1E2D78668E50}" destId="{9661C402-9C0D-4675-9535-39070AD759F9}" srcOrd="0" destOrd="0" presId="urn:microsoft.com/office/officeart/2005/8/layout/pyramid2"/>
    <dgm:cxn modelId="{89665C5F-FE18-4745-9D90-86345E2B9BA8}" type="presOf" srcId="{2F11D560-7603-423D-8C3C-479018816ECE}" destId="{C9B4704A-D9C0-40B7-97EA-E35BFB68DD26}" srcOrd="0" destOrd="0" presId="urn:microsoft.com/office/officeart/2005/8/layout/pyramid2"/>
    <dgm:cxn modelId="{4351DD1C-D819-40E5-A27F-BCDA264BD7F0}" srcId="{8C4832D4-87B3-425C-9FBB-1E2D78668E50}" destId="{2F11D560-7603-423D-8C3C-479018816ECE}" srcOrd="2" destOrd="0" parTransId="{A365882D-9C8C-439A-AA17-D0288A87FC85}" sibTransId="{A23A9C39-499B-47DC-94D1-C2A5C47C986C}"/>
    <dgm:cxn modelId="{2D3074F8-6BD6-474B-A485-A6233B352185}" type="presParOf" srcId="{9661C402-9C0D-4675-9535-39070AD759F9}" destId="{3418E767-AA48-4EE3-BB21-AF25CC2A98C7}" srcOrd="0" destOrd="0" presId="urn:microsoft.com/office/officeart/2005/8/layout/pyramid2"/>
    <dgm:cxn modelId="{96E54D20-3318-45EB-9CB9-823D6B227DB7}" type="presParOf" srcId="{9661C402-9C0D-4675-9535-39070AD759F9}" destId="{A13749DF-8A95-4F08-B314-AF5348E9AE82}" srcOrd="1" destOrd="0" presId="urn:microsoft.com/office/officeart/2005/8/layout/pyramid2"/>
    <dgm:cxn modelId="{9B4588AD-9B30-4D07-9002-F159142DDB41}" type="presParOf" srcId="{A13749DF-8A95-4F08-B314-AF5348E9AE82}" destId="{4A9E85BE-1F2F-4033-BAC2-80DC0FEA6729}" srcOrd="0" destOrd="0" presId="urn:microsoft.com/office/officeart/2005/8/layout/pyramid2"/>
    <dgm:cxn modelId="{A3E24A88-ECE5-43EF-8A6F-8C4721A9D6B9}" type="presParOf" srcId="{A13749DF-8A95-4F08-B314-AF5348E9AE82}" destId="{DDC2797D-D66F-4320-AF81-5DF7C2D2FBE6}" srcOrd="1" destOrd="0" presId="urn:microsoft.com/office/officeart/2005/8/layout/pyramid2"/>
    <dgm:cxn modelId="{EFC3BC81-3CFE-485A-B919-D42807D9C4ED}" type="presParOf" srcId="{A13749DF-8A95-4F08-B314-AF5348E9AE82}" destId="{92AD712D-808E-4505-86A3-76189C3F776D}" srcOrd="2" destOrd="0" presId="urn:microsoft.com/office/officeart/2005/8/layout/pyramid2"/>
    <dgm:cxn modelId="{F156A519-FB98-4CD1-B023-9F0131487809}" type="presParOf" srcId="{A13749DF-8A95-4F08-B314-AF5348E9AE82}" destId="{0AECB198-D5A4-4F9C-9ADC-E4192F7198B8}" srcOrd="3" destOrd="0" presId="urn:microsoft.com/office/officeart/2005/8/layout/pyramid2"/>
    <dgm:cxn modelId="{6B72FC72-5FDB-40F7-AB0C-D194908E9E5D}" type="presParOf" srcId="{A13749DF-8A95-4F08-B314-AF5348E9AE82}" destId="{C9B4704A-D9C0-40B7-97EA-E35BFB68DD26}" srcOrd="4" destOrd="0" presId="urn:microsoft.com/office/officeart/2005/8/layout/pyramid2"/>
    <dgm:cxn modelId="{421B9CB9-6814-41D8-8D45-3B66B56735F6}" type="presParOf" srcId="{A13749DF-8A95-4F08-B314-AF5348E9AE82}" destId="{9E1A7F12-CAF2-4A45-B642-81028794BCFF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958BD5-CDFE-40A5-B5A9-E598D223913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10541E-911F-4E69-8596-D7467764973E}">
      <dgm:prSet phldrT="[Text]"/>
      <dgm:spPr>
        <a:solidFill>
          <a:schemeClr val="accent5"/>
        </a:solidFill>
      </dgm:spPr>
      <dgm:t>
        <a:bodyPr/>
        <a:lstStyle/>
        <a:p>
          <a:r>
            <a:rPr lang="cs-CZ" dirty="0" smtClean="0">
              <a:solidFill>
                <a:schemeClr val="tx2">
                  <a:lumMod val="25000"/>
                </a:schemeClr>
              </a:solidFill>
            </a:rPr>
            <a:t>Křehkost</a:t>
          </a:r>
          <a:endParaRPr lang="cs-CZ" dirty="0">
            <a:solidFill>
              <a:schemeClr val="tx2">
                <a:lumMod val="25000"/>
              </a:schemeClr>
            </a:solidFill>
          </a:endParaRPr>
        </a:p>
      </dgm:t>
    </dgm:pt>
    <dgm:pt modelId="{0F402D28-860B-4D37-B486-A0688B29BC83}" type="parTrans" cxnId="{64A0D93F-49B2-411E-BE58-552D570A9586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3B67F904-BAC9-4C5B-B1D8-1C110D158E84}" type="sibTrans" cxnId="{64A0D93F-49B2-411E-BE58-552D570A9586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32C520A5-E097-4910-BDA2-9D28DD82EC9D}">
      <dgm:prSet phldrT="[Text]"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2">
                  <a:lumMod val="25000"/>
                </a:schemeClr>
              </a:solidFill>
            </a:rPr>
            <a:t>Pružnost</a:t>
          </a:r>
          <a:endParaRPr lang="cs-CZ" dirty="0">
            <a:solidFill>
              <a:schemeClr val="tx2">
                <a:lumMod val="25000"/>
              </a:schemeClr>
            </a:solidFill>
          </a:endParaRPr>
        </a:p>
      </dgm:t>
    </dgm:pt>
    <dgm:pt modelId="{5CE31DB0-ACA1-4C30-B3F9-EA86E9C814D2}" type="parTrans" cxnId="{2838418E-CAFB-4B7D-925A-F93371F2D790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61B657EE-C25D-4943-AF62-57920E72F5BF}" type="sibTrans" cxnId="{2838418E-CAFB-4B7D-925A-F93371F2D790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6F305A4A-AAF2-4FBE-BEC9-1FA49E791C56}">
      <dgm:prSet phldrT="[Text]"/>
      <dgm:spPr>
        <a:solidFill>
          <a:srgbClr val="00B0F0"/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dirty="0" smtClean="0">
              <a:solidFill>
                <a:schemeClr val="tx2">
                  <a:lumMod val="25000"/>
                </a:schemeClr>
              </a:solidFill>
            </a:rPr>
            <a:t>Tvárnost</a:t>
          </a:r>
          <a:endParaRPr lang="cs-CZ" dirty="0">
            <a:solidFill>
              <a:schemeClr val="tx2">
                <a:lumMod val="25000"/>
              </a:schemeClr>
            </a:solidFill>
          </a:endParaRPr>
        </a:p>
      </dgm:t>
    </dgm:pt>
    <dgm:pt modelId="{36087958-1B49-436D-BC2B-D26E1926E215}" type="parTrans" cxnId="{6C24AA7E-38DB-42EA-8112-6497FA51A841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CD9ED76E-3BBF-4ADF-ADE3-B03CAFB92D5E}" type="sibTrans" cxnId="{6C24AA7E-38DB-42EA-8112-6497FA51A841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A0D3C723-0A36-4091-8681-D1C962438E51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2">
                  <a:lumMod val="25000"/>
                </a:schemeClr>
              </a:solidFill>
            </a:rPr>
            <a:t>Tvrdost</a:t>
          </a:r>
          <a:endParaRPr lang="cs-CZ" dirty="0">
            <a:solidFill>
              <a:schemeClr val="tx2">
                <a:lumMod val="25000"/>
              </a:schemeClr>
            </a:solidFill>
          </a:endParaRPr>
        </a:p>
      </dgm:t>
    </dgm:pt>
    <dgm:pt modelId="{826AB176-F215-452C-97E3-3B1959081B32}" type="parTrans" cxnId="{28D7762E-8AFF-40E9-B398-8ED292129180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ABDFBA86-1F40-479B-BCF8-74809643A575}" type="sibTrans" cxnId="{28D7762E-8AFF-40E9-B398-8ED292129180}">
      <dgm:prSet/>
      <dgm:spPr/>
      <dgm:t>
        <a:bodyPr/>
        <a:lstStyle/>
        <a:p>
          <a:endParaRPr lang="cs-CZ">
            <a:solidFill>
              <a:schemeClr val="tx2">
                <a:lumMod val="25000"/>
              </a:schemeClr>
            </a:solidFill>
          </a:endParaRPr>
        </a:p>
      </dgm:t>
    </dgm:pt>
    <dgm:pt modelId="{A37B4D5C-33AA-4BE3-977A-9F49B04075FA}" type="pres">
      <dgm:prSet presAssocID="{46958BD5-CDFE-40A5-B5A9-E598D223913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7ACF46-5397-4FF9-B96D-97004E270800}" type="pres">
      <dgm:prSet presAssocID="{E410541E-911F-4E69-8596-D7467764973E}" presName="linNode" presStyleCnt="0"/>
      <dgm:spPr/>
    </dgm:pt>
    <dgm:pt modelId="{D791E7E8-40C2-4DCD-946D-C8A106476236}" type="pres">
      <dgm:prSet presAssocID="{E410541E-911F-4E69-8596-D7467764973E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B40B8-2ABB-43B4-8EEB-29F6C29BCA56}" type="pres">
      <dgm:prSet presAssocID="{3B67F904-BAC9-4C5B-B1D8-1C110D158E84}" presName="sp" presStyleCnt="0"/>
      <dgm:spPr/>
    </dgm:pt>
    <dgm:pt modelId="{115ACA93-75C7-4954-8FCC-A30B36447A1C}" type="pres">
      <dgm:prSet presAssocID="{32C520A5-E097-4910-BDA2-9D28DD82EC9D}" presName="linNode" presStyleCnt="0"/>
      <dgm:spPr/>
    </dgm:pt>
    <dgm:pt modelId="{0650D123-BB0E-487D-A402-C9D1CD1CACDA}" type="pres">
      <dgm:prSet presAssocID="{32C520A5-E097-4910-BDA2-9D28DD82EC9D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D3051D-99E1-4A6F-A5C7-C7B2691ECA83}" type="pres">
      <dgm:prSet presAssocID="{61B657EE-C25D-4943-AF62-57920E72F5BF}" presName="sp" presStyleCnt="0"/>
      <dgm:spPr/>
    </dgm:pt>
    <dgm:pt modelId="{75A3A8BC-9725-43C8-9179-1828F2DCD40B}" type="pres">
      <dgm:prSet presAssocID="{6F305A4A-AAF2-4FBE-BEC9-1FA49E791C56}" presName="linNode" presStyleCnt="0"/>
      <dgm:spPr/>
    </dgm:pt>
    <dgm:pt modelId="{D49C65AE-0DA6-4A01-AC71-4AD1328E59F1}" type="pres">
      <dgm:prSet presAssocID="{6F305A4A-AAF2-4FBE-BEC9-1FA49E791C56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AC1F54-F1CE-4C99-ACAA-771762613EC1}" type="pres">
      <dgm:prSet presAssocID="{CD9ED76E-3BBF-4ADF-ADE3-B03CAFB92D5E}" presName="sp" presStyleCnt="0"/>
      <dgm:spPr/>
    </dgm:pt>
    <dgm:pt modelId="{E07F0D5F-9D6E-4114-94DB-76FCE164F973}" type="pres">
      <dgm:prSet presAssocID="{A0D3C723-0A36-4091-8681-D1C962438E51}" presName="linNode" presStyleCnt="0"/>
      <dgm:spPr/>
    </dgm:pt>
    <dgm:pt modelId="{A12EFEAD-F20F-4EC9-82EE-7719E77B0B6C}" type="pres">
      <dgm:prSet presAssocID="{A0D3C723-0A36-4091-8681-D1C962438E51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0F6150-E614-4CA9-9645-7B92D3E4F028}" type="presOf" srcId="{E410541E-911F-4E69-8596-D7467764973E}" destId="{D791E7E8-40C2-4DCD-946D-C8A106476236}" srcOrd="0" destOrd="0" presId="urn:microsoft.com/office/officeart/2005/8/layout/vList5"/>
    <dgm:cxn modelId="{60620D0F-56D6-4CDA-9257-577A8046B0D2}" type="presOf" srcId="{32C520A5-E097-4910-BDA2-9D28DD82EC9D}" destId="{0650D123-BB0E-487D-A402-C9D1CD1CACDA}" srcOrd="0" destOrd="0" presId="urn:microsoft.com/office/officeart/2005/8/layout/vList5"/>
    <dgm:cxn modelId="{2838418E-CAFB-4B7D-925A-F93371F2D790}" srcId="{46958BD5-CDFE-40A5-B5A9-E598D2239134}" destId="{32C520A5-E097-4910-BDA2-9D28DD82EC9D}" srcOrd="1" destOrd="0" parTransId="{5CE31DB0-ACA1-4C30-B3F9-EA86E9C814D2}" sibTransId="{61B657EE-C25D-4943-AF62-57920E72F5BF}"/>
    <dgm:cxn modelId="{28D7762E-8AFF-40E9-B398-8ED292129180}" srcId="{46958BD5-CDFE-40A5-B5A9-E598D2239134}" destId="{A0D3C723-0A36-4091-8681-D1C962438E51}" srcOrd="3" destOrd="0" parTransId="{826AB176-F215-452C-97E3-3B1959081B32}" sibTransId="{ABDFBA86-1F40-479B-BCF8-74809643A575}"/>
    <dgm:cxn modelId="{6C24AA7E-38DB-42EA-8112-6497FA51A841}" srcId="{46958BD5-CDFE-40A5-B5A9-E598D2239134}" destId="{6F305A4A-AAF2-4FBE-BEC9-1FA49E791C56}" srcOrd="2" destOrd="0" parTransId="{36087958-1B49-436D-BC2B-D26E1926E215}" sibTransId="{CD9ED76E-3BBF-4ADF-ADE3-B03CAFB92D5E}"/>
    <dgm:cxn modelId="{4F4C43AE-803C-4B7E-8028-A6F21D5CA451}" type="presOf" srcId="{A0D3C723-0A36-4091-8681-D1C962438E51}" destId="{A12EFEAD-F20F-4EC9-82EE-7719E77B0B6C}" srcOrd="0" destOrd="0" presId="urn:microsoft.com/office/officeart/2005/8/layout/vList5"/>
    <dgm:cxn modelId="{AE34AD5A-6974-4F53-B462-A5802FADFB9E}" type="presOf" srcId="{6F305A4A-AAF2-4FBE-BEC9-1FA49E791C56}" destId="{D49C65AE-0DA6-4A01-AC71-4AD1328E59F1}" srcOrd="0" destOrd="0" presId="urn:microsoft.com/office/officeart/2005/8/layout/vList5"/>
    <dgm:cxn modelId="{64A0D93F-49B2-411E-BE58-552D570A9586}" srcId="{46958BD5-CDFE-40A5-B5A9-E598D2239134}" destId="{E410541E-911F-4E69-8596-D7467764973E}" srcOrd="0" destOrd="0" parTransId="{0F402D28-860B-4D37-B486-A0688B29BC83}" sibTransId="{3B67F904-BAC9-4C5B-B1D8-1C110D158E84}"/>
    <dgm:cxn modelId="{8014CEBB-CD53-454E-9EE4-5D241AEC3413}" type="presOf" srcId="{46958BD5-CDFE-40A5-B5A9-E598D2239134}" destId="{A37B4D5C-33AA-4BE3-977A-9F49B04075FA}" srcOrd="0" destOrd="0" presId="urn:microsoft.com/office/officeart/2005/8/layout/vList5"/>
    <dgm:cxn modelId="{91E449D8-B480-40D3-8406-71F58E354489}" type="presParOf" srcId="{A37B4D5C-33AA-4BE3-977A-9F49B04075FA}" destId="{AF7ACF46-5397-4FF9-B96D-97004E270800}" srcOrd="0" destOrd="0" presId="urn:microsoft.com/office/officeart/2005/8/layout/vList5"/>
    <dgm:cxn modelId="{6648DF18-B5A1-487D-B966-FB280AE23C3C}" type="presParOf" srcId="{AF7ACF46-5397-4FF9-B96D-97004E270800}" destId="{D791E7E8-40C2-4DCD-946D-C8A106476236}" srcOrd="0" destOrd="0" presId="urn:microsoft.com/office/officeart/2005/8/layout/vList5"/>
    <dgm:cxn modelId="{7A557814-9263-4175-926E-753AAED1DE85}" type="presParOf" srcId="{A37B4D5C-33AA-4BE3-977A-9F49B04075FA}" destId="{0E2B40B8-2ABB-43B4-8EEB-29F6C29BCA56}" srcOrd="1" destOrd="0" presId="urn:microsoft.com/office/officeart/2005/8/layout/vList5"/>
    <dgm:cxn modelId="{E9A20577-98A5-4E00-B7CA-6C3A9D0D5CA5}" type="presParOf" srcId="{A37B4D5C-33AA-4BE3-977A-9F49B04075FA}" destId="{115ACA93-75C7-4954-8FCC-A30B36447A1C}" srcOrd="2" destOrd="0" presId="urn:microsoft.com/office/officeart/2005/8/layout/vList5"/>
    <dgm:cxn modelId="{0329E220-1ED5-4B92-A317-006FC739D41A}" type="presParOf" srcId="{115ACA93-75C7-4954-8FCC-A30B36447A1C}" destId="{0650D123-BB0E-487D-A402-C9D1CD1CACDA}" srcOrd="0" destOrd="0" presId="urn:microsoft.com/office/officeart/2005/8/layout/vList5"/>
    <dgm:cxn modelId="{ADC03426-221B-4905-930D-06BEE0240BC6}" type="presParOf" srcId="{A37B4D5C-33AA-4BE3-977A-9F49B04075FA}" destId="{0FD3051D-99E1-4A6F-A5C7-C7B2691ECA83}" srcOrd="3" destOrd="0" presId="urn:microsoft.com/office/officeart/2005/8/layout/vList5"/>
    <dgm:cxn modelId="{F2B34FA7-A5B5-4957-9462-C134A83EB49E}" type="presParOf" srcId="{A37B4D5C-33AA-4BE3-977A-9F49B04075FA}" destId="{75A3A8BC-9725-43C8-9179-1828F2DCD40B}" srcOrd="4" destOrd="0" presId="urn:microsoft.com/office/officeart/2005/8/layout/vList5"/>
    <dgm:cxn modelId="{860B0A88-35CB-49D4-BCE9-7FC5A18D1E49}" type="presParOf" srcId="{75A3A8BC-9725-43C8-9179-1828F2DCD40B}" destId="{D49C65AE-0DA6-4A01-AC71-4AD1328E59F1}" srcOrd="0" destOrd="0" presId="urn:microsoft.com/office/officeart/2005/8/layout/vList5"/>
    <dgm:cxn modelId="{445CE60D-8434-474D-A8B3-703E9A438B30}" type="presParOf" srcId="{A37B4D5C-33AA-4BE3-977A-9F49B04075FA}" destId="{EFAC1F54-F1CE-4C99-ACAA-771762613EC1}" srcOrd="5" destOrd="0" presId="urn:microsoft.com/office/officeart/2005/8/layout/vList5"/>
    <dgm:cxn modelId="{42F437A6-65D9-47C6-8387-905E58056850}" type="presParOf" srcId="{A37B4D5C-33AA-4BE3-977A-9F49B04075FA}" destId="{E07F0D5F-9D6E-4114-94DB-76FCE164F973}" srcOrd="6" destOrd="0" presId="urn:microsoft.com/office/officeart/2005/8/layout/vList5"/>
    <dgm:cxn modelId="{C46C3B10-4F63-4E06-873D-FCBA99C224A9}" type="presParOf" srcId="{E07F0D5F-9D6E-4114-94DB-76FCE164F973}" destId="{A12EFEAD-F20F-4EC9-82EE-7719E77B0B6C}" srcOrd="0" destOrd="0" presId="urn:microsoft.com/office/officeart/2005/8/layout/vList5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062BAE-D03A-4DB2-B354-A8A7BC7E02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42DE28-0620-4191-8451-B485603B1573}">
      <dgm:prSet phldrT="[Text]"/>
      <dgm:spPr>
        <a:solidFill>
          <a:srgbClr val="92D050"/>
        </a:solidFill>
      </dgm:spPr>
      <dgm:t>
        <a:bodyPr/>
        <a:lstStyle/>
        <a:p>
          <a:pPr algn="ctr"/>
          <a:r>
            <a:rPr lang="cs-CZ" dirty="0" smtClean="0">
              <a:solidFill>
                <a:schemeClr val="tx2">
                  <a:lumMod val="10000"/>
                </a:schemeClr>
              </a:solidFill>
            </a:rPr>
            <a:t>Stlačitelnost</a:t>
          </a:r>
          <a:endParaRPr lang="cs-CZ" dirty="0">
            <a:solidFill>
              <a:schemeClr val="tx2">
                <a:lumMod val="10000"/>
              </a:schemeClr>
            </a:solidFill>
          </a:endParaRPr>
        </a:p>
      </dgm:t>
    </dgm:pt>
    <dgm:pt modelId="{60D9862F-3BFF-43B7-9EF3-4FFEB9735505}" type="parTrans" cxnId="{5D2FD22B-2E18-41BA-9962-B357E51B670C}">
      <dgm:prSet/>
      <dgm:spPr/>
      <dgm:t>
        <a:bodyPr/>
        <a:lstStyle/>
        <a:p>
          <a:endParaRPr lang="cs-CZ"/>
        </a:p>
      </dgm:t>
    </dgm:pt>
    <dgm:pt modelId="{8B8F4452-96AC-4883-911B-53D14694CAB3}" type="sibTrans" cxnId="{5D2FD22B-2E18-41BA-9962-B357E51B670C}">
      <dgm:prSet/>
      <dgm:spPr/>
      <dgm:t>
        <a:bodyPr/>
        <a:lstStyle/>
        <a:p>
          <a:endParaRPr lang="cs-CZ"/>
        </a:p>
      </dgm:t>
    </dgm:pt>
    <dgm:pt modelId="{DB4A7332-0BC2-4540-9676-D7F919E7DDD7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8900000" scaled="1"/>
          <a:tileRect/>
        </a:gradFill>
      </dgm:spPr>
      <dgm:t>
        <a:bodyPr/>
        <a:lstStyle/>
        <a:p>
          <a:pPr algn="ctr"/>
          <a:r>
            <a:rPr lang="cs-CZ" dirty="0" smtClean="0">
              <a:solidFill>
                <a:schemeClr val="accent2">
                  <a:lumMod val="50000"/>
                </a:schemeClr>
              </a:solidFill>
            </a:rPr>
            <a:t>Rozpínavost</a:t>
          </a:r>
          <a:endParaRPr lang="cs-CZ" dirty="0">
            <a:solidFill>
              <a:schemeClr val="accent2">
                <a:lumMod val="50000"/>
              </a:schemeClr>
            </a:solidFill>
          </a:endParaRPr>
        </a:p>
      </dgm:t>
    </dgm:pt>
    <dgm:pt modelId="{133578FC-79F6-4A21-BC77-6E40469D384D}" type="parTrans" cxnId="{9FD08402-F667-4B1F-AA0B-FDB0015664E6}">
      <dgm:prSet/>
      <dgm:spPr/>
      <dgm:t>
        <a:bodyPr/>
        <a:lstStyle/>
        <a:p>
          <a:endParaRPr lang="cs-CZ"/>
        </a:p>
      </dgm:t>
    </dgm:pt>
    <dgm:pt modelId="{0BE35DAF-0850-4535-A04F-D16F365AD586}" type="sibTrans" cxnId="{9FD08402-F667-4B1F-AA0B-FDB0015664E6}">
      <dgm:prSet/>
      <dgm:spPr/>
      <dgm:t>
        <a:bodyPr/>
        <a:lstStyle/>
        <a:p>
          <a:endParaRPr lang="cs-CZ"/>
        </a:p>
      </dgm:t>
    </dgm:pt>
    <dgm:pt modelId="{49DE019A-3721-4A34-9A14-30E20CA57489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algn="ctr"/>
          <a:r>
            <a:rPr lang="cs-CZ" dirty="0" smtClean="0">
              <a:solidFill>
                <a:srgbClr val="7030A0"/>
              </a:solidFill>
            </a:rPr>
            <a:t>Tekutost- dají se přelévat</a:t>
          </a:r>
          <a:endParaRPr lang="cs-CZ" dirty="0">
            <a:solidFill>
              <a:srgbClr val="7030A0"/>
            </a:solidFill>
          </a:endParaRPr>
        </a:p>
      </dgm:t>
    </dgm:pt>
    <dgm:pt modelId="{74514124-8F7D-45D8-A987-13479E512977}" type="parTrans" cxnId="{1579F397-E421-46BD-99F2-913CD35B3FA8}">
      <dgm:prSet/>
      <dgm:spPr/>
      <dgm:t>
        <a:bodyPr/>
        <a:lstStyle/>
        <a:p>
          <a:endParaRPr lang="cs-CZ"/>
        </a:p>
      </dgm:t>
    </dgm:pt>
    <dgm:pt modelId="{09DDB632-0D51-4A32-B71D-D783AAD6E8CC}" type="sibTrans" cxnId="{1579F397-E421-46BD-99F2-913CD35B3FA8}">
      <dgm:prSet/>
      <dgm:spPr/>
      <dgm:t>
        <a:bodyPr/>
        <a:lstStyle/>
        <a:p>
          <a:endParaRPr lang="cs-CZ"/>
        </a:p>
      </dgm:t>
    </dgm:pt>
    <dgm:pt modelId="{1ACA0BDE-88B5-4192-8129-61FAA0F98AB4}" type="pres">
      <dgm:prSet presAssocID="{C4062BAE-D03A-4DB2-B354-A8A7BC7E026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980EEE-CA7B-41CD-A319-B9F4725DC156}" type="pres">
      <dgm:prSet presAssocID="{5842DE28-0620-4191-8451-B485603B157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C0A660-4F3D-4795-9EB8-E80CD39278C1}" type="pres">
      <dgm:prSet presAssocID="{8B8F4452-96AC-4883-911B-53D14694CAB3}" presName="spacer" presStyleCnt="0"/>
      <dgm:spPr/>
    </dgm:pt>
    <dgm:pt modelId="{3C1861D3-B9B6-4E87-B060-533EC728B232}" type="pres">
      <dgm:prSet presAssocID="{DB4A7332-0BC2-4540-9676-D7F919E7DDD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5439FA-ADFE-4629-9273-97202F679FBD}" type="pres">
      <dgm:prSet presAssocID="{0BE35DAF-0850-4535-A04F-D16F365AD586}" presName="spacer" presStyleCnt="0"/>
      <dgm:spPr/>
    </dgm:pt>
    <dgm:pt modelId="{DEA3C996-3F8D-4E86-9380-17EAA7EBE87F}" type="pres">
      <dgm:prSet presAssocID="{49DE019A-3721-4A34-9A14-30E20CA5748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B80BD7-82A2-4F6B-9BF8-EF7D768EFAF6}" type="presOf" srcId="{49DE019A-3721-4A34-9A14-30E20CA57489}" destId="{DEA3C996-3F8D-4E86-9380-17EAA7EBE87F}" srcOrd="0" destOrd="0" presId="urn:microsoft.com/office/officeart/2005/8/layout/vList2"/>
    <dgm:cxn modelId="{1579F397-E421-46BD-99F2-913CD35B3FA8}" srcId="{C4062BAE-D03A-4DB2-B354-A8A7BC7E026B}" destId="{49DE019A-3721-4A34-9A14-30E20CA57489}" srcOrd="2" destOrd="0" parTransId="{74514124-8F7D-45D8-A987-13479E512977}" sibTransId="{09DDB632-0D51-4A32-B71D-D783AAD6E8CC}"/>
    <dgm:cxn modelId="{9FD08402-F667-4B1F-AA0B-FDB0015664E6}" srcId="{C4062BAE-D03A-4DB2-B354-A8A7BC7E026B}" destId="{DB4A7332-0BC2-4540-9676-D7F919E7DDD7}" srcOrd="1" destOrd="0" parTransId="{133578FC-79F6-4A21-BC77-6E40469D384D}" sibTransId="{0BE35DAF-0850-4535-A04F-D16F365AD586}"/>
    <dgm:cxn modelId="{E1D4493D-41B0-4E72-A9C9-C0EEDAE462CD}" type="presOf" srcId="{DB4A7332-0BC2-4540-9676-D7F919E7DDD7}" destId="{3C1861D3-B9B6-4E87-B060-533EC728B232}" srcOrd="0" destOrd="0" presId="urn:microsoft.com/office/officeart/2005/8/layout/vList2"/>
    <dgm:cxn modelId="{65DEA414-CD04-42B2-B823-3671418DBAF9}" type="presOf" srcId="{C4062BAE-D03A-4DB2-B354-A8A7BC7E026B}" destId="{1ACA0BDE-88B5-4192-8129-61FAA0F98AB4}" srcOrd="0" destOrd="0" presId="urn:microsoft.com/office/officeart/2005/8/layout/vList2"/>
    <dgm:cxn modelId="{1C908573-C38C-4DFF-A350-67C69A1F41D7}" type="presOf" srcId="{5842DE28-0620-4191-8451-B485603B1573}" destId="{08980EEE-CA7B-41CD-A319-B9F4725DC156}" srcOrd="0" destOrd="0" presId="urn:microsoft.com/office/officeart/2005/8/layout/vList2"/>
    <dgm:cxn modelId="{5D2FD22B-2E18-41BA-9962-B357E51B670C}" srcId="{C4062BAE-D03A-4DB2-B354-A8A7BC7E026B}" destId="{5842DE28-0620-4191-8451-B485603B1573}" srcOrd="0" destOrd="0" parTransId="{60D9862F-3BFF-43B7-9EF3-4FFEB9735505}" sibTransId="{8B8F4452-96AC-4883-911B-53D14694CAB3}"/>
    <dgm:cxn modelId="{F28226AA-53B4-4D1D-A4F1-CF582E1A1035}" type="presParOf" srcId="{1ACA0BDE-88B5-4192-8129-61FAA0F98AB4}" destId="{08980EEE-CA7B-41CD-A319-B9F4725DC156}" srcOrd="0" destOrd="0" presId="urn:microsoft.com/office/officeart/2005/8/layout/vList2"/>
    <dgm:cxn modelId="{2A63D11A-1743-48B3-BC6B-68A32DBCCB6C}" type="presParOf" srcId="{1ACA0BDE-88B5-4192-8129-61FAA0F98AB4}" destId="{46C0A660-4F3D-4795-9EB8-E80CD39278C1}" srcOrd="1" destOrd="0" presId="urn:microsoft.com/office/officeart/2005/8/layout/vList2"/>
    <dgm:cxn modelId="{131F5B94-A1D0-456F-82E9-F9A6D37DBBE0}" type="presParOf" srcId="{1ACA0BDE-88B5-4192-8129-61FAA0F98AB4}" destId="{3C1861D3-B9B6-4E87-B060-533EC728B232}" srcOrd="2" destOrd="0" presId="urn:microsoft.com/office/officeart/2005/8/layout/vList2"/>
    <dgm:cxn modelId="{F651F794-03D6-419E-B576-4B2FF647146E}" type="presParOf" srcId="{1ACA0BDE-88B5-4192-8129-61FAA0F98AB4}" destId="{6A5439FA-ADFE-4629-9273-97202F679FBD}" srcOrd="3" destOrd="0" presId="urn:microsoft.com/office/officeart/2005/8/layout/vList2"/>
    <dgm:cxn modelId="{4F6AE7C1-CB61-403A-A454-46E141C00DD1}" type="presParOf" srcId="{1ACA0BDE-88B5-4192-8129-61FAA0F98AB4}" destId="{DEA3C996-3F8D-4E86-9380-17EAA7EBE87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NÁZEV:VY_52_INOVACE_01:Fyzika 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Dělení látek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8E767-AA48-4EE3-BB21-AF25CC2A98C7}">
      <dsp:nvSpPr>
        <dsp:cNvPr id="0" name=""/>
        <dsp:cNvSpPr/>
      </dsp:nvSpPr>
      <dsp:spPr>
        <a:xfrm>
          <a:off x="1512371" y="0"/>
          <a:ext cx="4525963" cy="4525963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E85BE-1F2F-4033-BAC2-80DC0FEA6729}">
      <dsp:nvSpPr>
        <dsp:cNvPr id="0" name=""/>
        <dsp:cNvSpPr/>
      </dsp:nvSpPr>
      <dsp:spPr>
        <a:xfrm>
          <a:off x="3775352" y="455027"/>
          <a:ext cx="2941875" cy="1071380"/>
        </a:xfrm>
        <a:prstGeom prst="roundRect">
          <a:avLst/>
        </a:prstGeom>
        <a:solidFill>
          <a:srgbClr val="0070C0">
            <a:alpha val="90000"/>
          </a:srgb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Pevné</a:t>
          </a:r>
          <a:endParaRPr lang="cs-CZ" sz="4800" kern="1200" dirty="0"/>
        </a:p>
      </dsp:txBody>
      <dsp:txXfrm>
        <a:off x="3827652" y="507327"/>
        <a:ext cx="2837275" cy="966780"/>
      </dsp:txXfrm>
    </dsp:sp>
    <dsp:sp modelId="{92AD712D-808E-4505-86A3-76189C3F776D}">
      <dsp:nvSpPr>
        <dsp:cNvPr id="0" name=""/>
        <dsp:cNvSpPr/>
      </dsp:nvSpPr>
      <dsp:spPr>
        <a:xfrm>
          <a:off x="3775352" y="1660330"/>
          <a:ext cx="2941875" cy="1071380"/>
        </a:xfrm>
        <a:prstGeom prst="roundRect">
          <a:avLst/>
        </a:prstGeom>
        <a:solidFill>
          <a:srgbClr val="00B050">
            <a:alpha val="90000"/>
          </a:srgb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Kapalné</a:t>
          </a:r>
          <a:endParaRPr lang="cs-CZ" sz="4800" kern="1200" dirty="0"/>
        </a:p>
      </dsp:txBody>
      <dsp:txXfrm>
        <a:off x="3827652" y="1712630"/>
        <a:ext cx="2837275" cy="966780"/>
      </dsp:txXfrm>
    </dsp:sp>
    <dsp:sp modelId="{C9B4704A-D9C0-40B7-97EA-E35BFB68DD26}">
      <dsp:nvSpPr>
        <dsp:cNvPr id="0" name=""/>
        <dsp:cNvSpPr/>
      </dsp:nvSpPr>
      <dsp:spPr>
        <a:xfrm>
          <a:off x="3775352" y="2865632"/>
          <a:ext cx="2941875" cy="1071380"/>
        </a:xfrm>
        <a:prstGeom prst="roundRect">
          <a:avLst/>
        </a:prstGeom>
        <a:solidFill>
          <a:srgbClr val="FFFF00">
            <a:alpha val="90000"/>
          </a:srgb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Plynné</a:t>
          </a:r>
          <a:endParaRPr lang="cs-CZ" sz="4800" kern="1200" dirty="0"/>
        </a:p>
      </dsp:txBody>
      <dsp:txXfrm>
        <a:off x="3827652" y="2917932"/>
        <a:ext cx="2837275" cy="9667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1E7E8-40C2-4DCD-946D-C8A106476236}">
      <dsp:nvSpPr>
        <dsp:cNvPr id="0" name=""/>
        <dsp:cNvSpPr/>
      </dsp:nvSpPr>
      <dsp:spPr>
        <a:xfrm>
          <a:off x="2633471" y="2265"/>
          <a:ext cx="2962656" cy="1089501"/>
        </a:xfrm>
        <a:prstGeom prst="roundRect">
          <a:avLst/>
        </a:prstGeom>
        <a:solidFill>
          <a:schemeClr val="accent5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chemeClr val="tx2">
                  <a:lumMod val="25000"/>
                </a:schemeClr>
              </a:solidFill>
            </a:rPr>
            <a:t>Křehkost</a:t>
          </a:r>
          <a:endParaRPr lang="cs-CZ" sz="5300" kern="1200" dirty="0">
            <a:solidFill>
              <a:schemeClr val="tx2">
                <a:lumMod val="25000"/>
              </a:schemeClr>
            </a:solidFill>
          </a:endParaRPr>
        </a:p>
      </dsp:txBody>
      <dsp:txXfrm>
        <a:off x="2686656" y="55450"/>
        <a:ext cx="2856286" cy="983131"/>
      </dsp:txXfrm>
    </dsp:sp>
    <dsp:sp modelId="{0650D123-BB0E-487D-A402-C9D1CD1CACDA}">
      <dsp:nvSpPr>
        <dsp:cNvPr id="0" name=""/>
        <dsp:cNvSpPr/>
      </dsp:nvSpPr>
      <dsp:spPr>
        <a:xfrm>
          <a:off x="2633471" y="1146242"/>
          <a:ext cx="2962656" cy="1089501"/>
        </a:xfrm>
        <a:prstGeom prst="roundRect">
          <a:avLst/>
        </a:prstGeom>
        <a:solidFill>
          <a:schemeClr val="tx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chemeClr val="tx2">
                  <a:lumMod val="25000"/>
                </a:schemeClr>
              </a:solidFill>
            </a:rPr>
            <a:t>Pružnost</a:t>
          </a:r>
          <a:endParaRPr lang="cs-CZ" sz="5300" kern="1200" dirty="0">
            <a:solidFill>
              <a:schemeClr val="tx2">
                <a:lumMod val="25000"/>
              </a:schemeClr>
            </a:solidFill>
          </a:endParaRPr>
        </a:p>
      </dsp:txBody>
      <dsp:txXfrm>
        <a:off x="2686656" y="1199427"/>
        <a:ext cx="2856286" cy="983131"/>
      </dsp:txXfrm>
    </dsp:sp>
    <dsp:sp modelId="{D49C65AE-0DA6-4A01-AC71-4AD1328E59F1}">
      <dsp:nvSpPr>
        <dsp:cNvPr id="0" name=""/>
        <dsp:cNvSpPr/>
      </dsp:nvSpPr>
      <dsp:spPr>
        <a:xfrm>
          <a:off x="2633471" y="2290219"/>
          <a:ext cx="2962656" cy="1089501"/>
        </a:xfrm>
        <a:prstGeom prst="roundRect">
          <a:avLst/>
        </a:prstGeom>
        <a:solidFill>
          <a:srgbClr val="00B0F0"/>
        </a:solidFill>
        <a:ln w="158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chemeClr val="tx2">
                  <a:lumMod val="25000"/>
                </a:schemeClr>
              </a:solidFill>
            </a:rPr>
            <a:t>Tvárnost</a:t>
          </a:r>
          <a:endParaRPr lang="cs-CZ" sz="5300" kern="1200" dirty="0">
            <a:solidFill>
              <a:schemeClr val="tx2">
                <a:lumMod val="25000"/>
              </a:schemeClr>
            </a:solidFill>
          </a:endParaRPr>
        </a:p>
      </dsp:txBody>
      <dsp:txXfrm>
        <a:off x="2686656" y="2343404"/>
        <a:ext cx="2856286" cy="983131"/>
      </dsp:txXfrm>
    </dsp:sp>
    <dsp:sp modelId="{A12EFEAD-F20F-4EC9-82EE-7719E77B0B6C}">
      <dsp:nvSpPr>
        <dsp:cNvPr id="0" name=""/>
        <dsp:cNvSpPr/>
      </dsp:nvSpPr>
      <dsp:spPr>
        <a:xfrm>
          <a:off x="2633471" y="3434195"/>
          <a:ext cx="2962656" cy="1089501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chemeClr val="tx2">
                  <a:lumMod val="25000"/>
                </a:schemeClr>
              </a:solidFill>
            </a:rPr>
            <a:t>Tvrdost</a:t>
          </a:r>
          <a:endParaRPr lang="cs-CZ" sz="5300" kern="1200" dirty="0">
            <a:solidFill>
              <a:schemeClr val="tx2">
                <a:lumMod val="25000"/>
              </a:schemeClr>
            </a:solidFill>
          </a:endParaRPr>
        </a:p>
      </dsp:txBody>
      <dsp:txXfrm>
        <a:off x="2686656" y="3487380"/>
        <a:ext cx="2856286" cy="9831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980EEE-CA7B-41CD-A319-B9F4725DC156}">
      <dsp:nvSpPr>
        <dsp:cNvPr id="0" name=""/>
        <dsp:cNvSpPr/>
      </dsp:nvSpPr>
      <dsp:spPr>
        <a:xfrm>
          <a:off x="0" y="29122"/>
          <a:ext cx="8229600" cy="1232009"/>
        </a:xfrm>
        <a:prstGeom prst="roundRect">
          <a:avLst/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tx2">
                  <a:lumMod val="10000"/>
                </a:schemeClr>
              </a:solidFill>
            </a:rPr>
            <a:t>Stlačitelnost</a:t>
          </a:r>
          <a:endParaRPr lang="cs-CZ" sz="54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60142" y="89264"/>
        <a:ext cx="8109316" cy="1111725"/>
      </dsp:txXfrm>
    </dsp:sp>
    <dsp:sp modelId="{3C1861D3-B9B6-4E87-B060-533EC728B232}">
      <dsp:nvSpPr>
        <dsp:cNvPr id="0" name=""/>
        <dsp:cNvSpPr/>
      </dsp:nvSpPr>
      <dsp:spPr>
        <a:xfrm>
          <a:off x="0" y="1416652"/>
          <a:ext cx="8229600" cy="1232009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8900000" scaled="1"/>
          <a:tileRect/>
        </a:gra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chemeClr val="accent2">
                  <a:lumMod val="50000"/>
                </a:schemeClr>
              </a:solidFill>
            </a:rPr>
            <a:t>Rozpínavost</a:t>
          </a:r>
          <a:endParaRPr lang="cs-CZ" sz="5400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60142" y="1476794"/>
        <a:ext cx="8109316" cy="1111725"/>
      </dsp:txXfrm>
    </dsp:sp>
    <dsp:sp modelId="{DEA3C996-3F8D-4E86-9380-17EAA7EBE87F}">
      <dsp:nvSpPr>
        <dsp:cNvPr id="0" name=""/>
        <dsp:cNvSpPr/>
      </dsp:nvSpPr>
      <dsp:spPr>
        <a:xfrm>
          <a:off x="0" y="2804182"/>
          <a:ext cx="8229600" cy="1232009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>
              <a:solidFill>
                <a:srgbClr val="7030A0"/>
              </a:solidFill>
            </a:rPr>
            <a:t>Tekutost- dají se přelévat</a:t>
          </a:r>
          <a:endParaRPr lang="cs-CZ" sz="5400" kern="1200" dirty="0">
            <a:solidFill>
              <a:srgbClr val="7030A0"/>
            </a:solidFill>
          </a:endParaRPr>
        </a:p>
      </dsp:txBody>
      <dsp:txXfrm>
        <a:off x="60142" y="2864324"/>
        <a:ext cx="8109316" cy="1111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63FFDB-221E-4E3D-AAE9-D69D117D4E9C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7471E-C98C-4A05-85B6-E1961A8911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672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BD2020D-312C-447E-9060-4C4DD002222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7A146E2-E27A-4500-AA74-1740EE70E25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04676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46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Materiál slouží jako pomůcka při probírání učiva fyziky v 6. ročníku při tématu Tělesa a látky se zaměřením na vlastnosti látek</a:t>
            </a:r>
          </a:p>
          <a:p>
            <a:r>
              <a:rPr lang="cs-CZ" sz="3200" dirty="0" smtClean="0"/>
              <a:t>Druhá část se využije jako pracovní list pro žáky, lze také pracovat </a:t>
            </a:r>
            <a:r>
              <a:rPr lang="cs-CZ" sz="3200" smtClean="0"/>
              <a:t>do cvičných sešitů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703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Skupenství</a:t>
            </a:r>
            <a:r>
              <a:rPr lang="cs-CZ" sz="5400" dirty="0" smtClean="0"/>
              <a:t> látek</a:t>
            </a:r>
            <a:endParaRPr lang="cs-CZ" sz="5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580149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067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18E767-AA48-4EE3-BB21-AF25CC2A98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graphicEl>
                                              <a:dgm id="{3418E767-AA48-4EE3-BB21-AF25CC2A98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3418E767-AA48-4EE3-BB21-AF25CC2A98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3418E767-AA48-4EE3-BB21-AF25CC2A98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3418E767-AA48-4EE3-BB21-AF25CC2A98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9E85BE-1F2F-4033-BAC2-80DC0FEA6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4A9E85BE-1F2F-4033-BAC2-80DC0FEA6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4A9E85BE-1F2F-4033-BAC2-80DC0FEA6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graphicEl>
                                              <a:dgm id="{4A9E85BE-1F2F-4033-BAC2-80DC0FEA6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4A9E85BE-1F2F-4033-BAC2-80DC0FEA67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AD712D-808E-4505-86A3-76189C3F7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92AD712D-808E-4505-86A3-76189C3F7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graphicEl>
                                              <a:dgm id="{92AD712D-808E-4505-86A3-76189C3F7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graphicEl>
                                              <a:dgm id="{92AD712D-808E-4505-86A3-76189C3F7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92AD712D-808E-4505-86A3-76189C3F77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B4704A-D9C0-40B7-97EA-E35BFB68D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graphicEl>
                                              <a:dgm id="{C9B4704A-D9C0-40B7-97EA-E35BFB68D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graphicEl>
                                              <a:dgm id="{C9B4704A-D9C0-40B7-97EA-E35BFB68D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graphicEl>
                                              <a:dgm id="{C9B4704A-D9C0-40B7-97EA-E35BFB68D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C9B4704A-D9C0-40B7-97EA-E35BFB68DD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/>
                </a:solidFill>
              </a:rPr>
              <a:t>Vlastnosti pevných látek</a:t>
            </a:r>
            <a:endParaRPr lang="cs-CZ" sz="4000" dirty="0">
              <a:solidFill>
                <a:schemeClr val="accent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1504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507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91E7E8-40C2-4DCD-946D-C8A106476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791E7E8-40C2-4DCD-946D-C8A1064762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50D123-BB0E-487D-A402-C9D1CD1CAC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650D123-BB0E-487D-A402-C9D1CD1CAC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9C65AE-0DA6-4A01-AC71-4AD1328E59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D49C65AE-0DA6-4A01-AC71-4AD1328E59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2EFEAD-F20F-4EC9-82EE-7719E77B0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A12EFEAD-F20F-4EC9-82EE-7719E77B0B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ctr"/>
            <a:r>
              <a:rPr lang="cs-CZ" sz="4800" u="sng" dirty="0" smtClean="0">
                <a:solidFill>
                  <a:schemeClr val="accent5">
                    <a:lumMod val="75000"/>
                  </a:schemeClr>
                </a:solidFill>
              </a:rPr>
              <a:t>Vlastnosti kapalin</a:t>
            </a:r>
            <a:endParaRPr lang="cs-CZ" sz="4800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tx2">
              <a:lumMod val="2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/>
              <a:t>Mění tvar podle tvaru nádoby     (nemají vlastní objem)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Vytvářejí vodorovnou rovinu na hladině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Nelze je stlačit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Dají se dělit na malé části- kapky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94612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C00000"/>
                </a:solidFill>
              </a:rPr>
              <a:t>Vlastnosti plynů</a:t>
            </a:r>
            <a:endParaRPr lang="cs-CZ" sz="4800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7087994"/>
              </p:ext>
            </p:extLst>
          </p:nvPr>
        </p:nvGraphicFramePr>
        <p:xfrm>
          <a:off x="457200" y="2060848"/>
          <a:ext cx="8229600" cy="4065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674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980EEE-CA7B-41CD-A319-B9F4725DC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08980EEE-CA7B-41CD-A319-B9F4725DC1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861D3-B9B6-4E87-B060-533EC728B2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3C1861D3-B9B6-4E87-B060-533EC728B2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A3C996-3F8D-4E86-9380-17EAA7EBE8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DEA3C996-3F8D-4E86-9380-17EAA7EBE8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Uveďte, jaké vlastnosti hlavně využíváme v praxi u těchto činností: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zalévání květin konví</a:t>
            </a:r>
          </a:p>
          <a:p>
            <a:r>
              <a:rPr lang="cs-CZ" sz="2800" dirty="0" smtClean="0"/>
              <a:t>2. vyztužení betonu ocelovými dráty</a:t>
            </a:r>
          </a:p>
          <a:p>
            <a:r>
              <a:rPr lang="cs-CZ" sz="2800" dirty="0" smtClean="0"/>
              <a:t>3. pumpování pneumatiky kola</a:t>
            </a:r>
          </a:p>
          <a:p>
            <a:r>
              <a:rPr lang="cs-CZ" sz="2800" dirty="0" smtClean="0"/>
              <a:t>4. měření výšky oken hadicovou vodováhou</a:t>
            </a:r>
          </a:p>
          <a:p>
            <a:r>
              <a:rPr lang="cs-CZ" sz="2800" dirty="0" smtClean="0"/>
              <a:t>5. používání deodorantu</a:t>
            </a:r>
          </a:p>
          <a:p>
            <a:r>
              <a:rPr lang="cs-CZ" sz="2800" dirty="0" smtClean="0"/>
              <a:t>6. výroba šachové figurky na soustruhu</a:t>
            </a:r>
          </a:p>
          <a:p>
            <a:r>
              <a:rPr lang="cs-CZ" sz="2800" dirty="0" smtClean="0"/>
              <a:t>7. řezání skla diamantem</a:t>
            </a:r>
          </a:p>
          <a:p>
            <a:r>
              <a:rPr lang="cs-CZ" sz="2800" dirty="0" smtClean="0"/>
              <a:t>8. napínání pružiny siloměru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8185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</a:t>
            </a:r>
            <a:r>
              <a:rPr lang="cs-CZ" sz="2800" dirty="0" smtClean="0"/>
              <a:t>dělení na malé kapky</a:t>
            </a:r>
            <a:endParaRPr lang="cs-CZ" sz="2800" dirty="0" smtClean="0"/>
          </a:p>
          <a:p>
            <a:r>
              <a:rPr lang="cs-CZ" sz="2800" dirty="0" smtClean="0"/>
              <a:t>2. </a:t>
            </a:r>
            <a:r>
              <a:rPr lang="cs-CZ" sz="2800" dirty="0" smtClean="0"/>
              <a:t>pevnost</a:t>
            </a:r>
            <a:endParaRPr lang="cs-CZ" sz="2800" dirty="0" smtClean="0"/>
          </a:p>
          <a:p>
            <a:r>
              <a:rPr lang="cs-CZ" sz="2800" dirty="0" smtClean="0"/>
              <a:t>3. </a:t>
            </a:r>
            <a:r>
              <a:rPr lang="cs-CZ" sz="2800" dirty="0" smtClean="0"/>
              <a:t>stlačitelnost</a:t>
            </a:r>
            <a:endParaRPr lang="cs-CZ" sz="2800" dirty="0" smtClean="0"/>
          </a:p>
          <a:p>
            <a:r>
              <a:rPr lang="cs-CZ" sz="2800" dirty="0" smtClean="0"/>
              <a:t>4. </a:t>
            </a:r>
            <a:r>
              <a:rPr lang="cs-CZ" sz="2800" dirty="0" smtClean="0"/>
              <a:t>vodorovná hladina</a:t>
            </a:r>
            <a:endParaRPr lang="cs-CZ" sz="2800" dirty="0" smtClean="0"/>
          </a:p>
          <a:p>
            <a:r>
              <a:rPr lang="cs-CZ" sz="2800" dirty="0" smtClean="0"/>
              <a:t>5. </a:t>
            </a:r>
            <a:r>
              <a:rPr lang="cs-CZ" sz="2800" dirty="0" smtClean="0"/>
              <a:t>rozpínavost</a:t>
            </a:r>
            <a:endParaRPr lang="cs-CZ" sz="2800" dirty="0" smtClean="0"/>
          </a:p>
          <a:p>
            <a:r>
              <a:rPr lang="cs-CZ" sz="2800" dirty="0" smtClean="0"/>
              <a:t>6. </a:t>
            </a:r>
            <a:r>
              <a:rPr lang="cs-CZ" sz="2800" dirty="0" smtClean="0"/>
              <a:t>tvárnost</a:t>
            </a:r>
            <a:endParaRPr lang="cs-CZ" sz="2800" dirty="0" smtClean="0"/>
          </a:p>
          <a:p>
            <a:r>
              <a:rPr lang="cs-CZ" sz="2800" dirty="0" smtClean="0"/>
              <a:t>7. </a:t>
            </a:r>
            <a:r>
              <a:rPr lang="cs-CZ" sz="2800" dirty="0" smtClean="0"/>
              <a:t>tvrdost</a:t>
            </a:r>
            <a:endParaRPr lang="cs-CZ" sz="2800" dirty="0" smtClean="0"/>
          </a:p>
          <a:p>
            <a:r>
              <a:rPr lang="cs-CZ" sz="2800" dirty="0" smtClean="0"/>
              <a:t>8. </a:t>
            </a:r>
            <a:r>
              <a:rPr lang="cs-CZ" sz="2800" dirty="0" smtClean="0"/>
              <a:t>pružnost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0317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Celý materiál byl vytvořen </a:t>
            </a:r>
            <a:r>
              <a:rPr lang="cs-CZ" smtClean="0"/>
              <a:t>autorem 7.9.2011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50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164</TotalTime>
  <Words>204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Anotace:</vt:lpstr>
      <vt:lpstr>Skupenství látek</vt:lpstr>
      <vt:lpstr>Vlastnosti pevných látek</vt:lpstr>
      <vt:lpstr>Vlastnosti kapalin</vt:lpstr>
      <vt:lpstr>Vlastnosti plynů</vt:lpstr>
      <vt:lpstr>Uveďte, jaké vlastnosti hlavně využíváme v praxi u těchto činností: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18</cp:revision>
  <dcterms:created xsi:type="dcterms:W3CDTF">2011-09-07T18:28:42Z</dcterms:created>
  <dcterms:modified xsi:type="dcterms:W3CDTF">2011-11-01T21:30:29Z</dcterms:modified>
</cp:coreProperties>
</file>