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077072"/>
            <a:ext cx="6172200" cy="1080120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/>
              <a:t>jako prezentace a návod při práci s PC.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8208912" cy="20162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VY_32_INOVACE_02_přihlášení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11. 01.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Přihlášení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274320"/>
            <a:ext cx="2304256" cy="4983480"/>
          </a:xfrm>
        </p:spPr>
        <p:txBody>
          <a:bodyPr/>
          <a:lstStyle/>
          <a:p>
            <a:r>
              <a:rPr lang="cs-CZ" sz="2800" dirty="0"/>
              <a:t>Po zapnutí počítače se zobrazí dialogové okno, kde vyplníme uživatelské jméno a heslo</a:t>
            </a:r>
          </a:p>
          <a:p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323975"/>
            <a:ext cx="5638800" cy="4229100"/>
          </a:xfrm>
        </p:spPr>
      </p:pic>
      <p:cxnSp>
        <p:nvCxnSpPr>
          <p:cNvPr id="5" name="Přímá spojnice se šipkou 4"/>
          <p:cNvCxnSpPr/>
          <p:nvPr/>
        </p:nvCxnSpPr>
        <p:spPr>
          <a:xfrm flipH="1">
            <a:off x="3635896" y="2204864"/>
            <a:ext cx="2592288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95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42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</TotalTime>
  <Words>53</Words>
  <Application>Microsoft Office PowerPoint</Application>
  <PresentationFormat>Předvádění na obrazovce (4:3)</PresentationFormat>
  <Paragraphs>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NÁZEV ŠKOLY: Střední odborné učiliště a Základní škola AUTOR: mgr. Marián Gossányi NÁZEV: VY_32_INOVACE_02_přihlášení TÉMA SADY: windows 7 DATUM: 11. 01. 2012 ČÍSLO PROJEKTU: CZ.1.07/1.4.00/21.0477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26</cp:revision>
  <dcterms:created xsi:type="dcterms:W3CDTF">2012-04-21T08:21:11Z</dcterms:created>
  <dcterms:modified xsi:type="dcterms:W3CDTF">2012-07-02T11:35:22Z</dcterms:modified>
</cp:coreProperties>
</file>