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3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2.7.2012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2.7.2012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2.7.2012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2.7.2012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2.7.2012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2.7.2012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55776" y="4293096"/>
            <a:ext cx="6172200" cy="1080120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7 ročníku, druhého stupně </a:t>
            </a:r>
            <a:r>
              <a:rPr lang="cs-CZ"/>
              <a:t>speciálního </a:t>
            </a:r>
            <a:r>
              <a:rPr lang="cs-CZ" smtClean="0"/>
              <a:t>vzdělávání, </a:t>
            </a:r>
            <a:r>
              <a:rPr lang="cs-CZ" dirty="0"/>
              <a:t>jako prezentace a návod při práci s PC.</a:t>
            </a:r>
          </a:p>
          <a:p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504950"/>
            <a:ext cx="8208912" cy="19240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err="1" smtClean="0"/>
              <a:t>mgr.</a:t>
            </a:r>
            <a:r>
              <a:rPr lang="cs-CZ" sz="2000" dirty="0" smtClean="0"/>
              <a:t>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VY_32_INOVACE_03_odhlášení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TÉMA SADY: </a:t>
            </a:r>
            <a:r>
              <a:rPr lang="cs-CZ" sz="2000" dirty="0" err="1" smtClean="0"/>
              <a:t>windows</a:t>
            </a:r>
            <a:r>
              <a:rPr lang="cs-CZ" sz="2000" dirty="0" smtClean="0"/>
              <a:t> 7</a:t>
            </a:r>
            <a:br>
              <a:rPr lang="cs-CZ" sz="2000" dirty="0" smtClean="0"/>
            </a:br>
            <a:r>
              <a:rPr lang="cs-CZ" sz="2000" dirty="0" smtClean="0"/>
              <a:t>DATUM</a:t>
            </a:r>
            <a:r>
              <a:rPr lang="cs-CZ" sz="2000" dirty="0" smtClean="0"/>
              <a:t>: 16. 01. 2012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7467600" cy="5421216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8000" dirty="0" smtClean="0"/>
              <a:t>Odhlášení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9" r="3509"/>
          <a:stretch>
            <a:fillRect/>
          </a:stretch>
        </p:blipFill>
        <p:spPr/>
      </p:pic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6300192" y="264794"/>
            <a:ext cx="2376264" cy="5396453"/>
          </a:xfrm>
        </p:spPr>
        <p:txBody>
          <a:bodyPr>
            <a:normAutofit/>
          </a:bodyPr>
          <a:lstStyle/>
          <a:p>
            <a:r>
              <a:rPr lang="cs-CZ" sz="2400" dirty="0"/>
              <a:t>Po </a:t>
            </a:r>
            <a:r>
              <a:rPr lang="cs-CZ" sz="2400" dirty="0" smtClean="0"/>
              <a:t>ukončení práce na PC má uživatel možnost se odhlásit:</a:t>
            </a:r>
          </a:p>
          <a:p>
            <a:endParaRPr lang="cs-CZ" sz="24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2400" dirty="0" smtClean="0">
                <a:solidFill>
                  <a:srgbClr val="FF0000"/>
                </a:solidFill>
              </a:rPr>
              <a:t>Start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dirty="0" smtClean="0">
                <a:solidFill>
                  <a:srgbClr val="0070C0"/>
                </a:solidFill>
              </a:rPr>
              <a:t>Vypnout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dirty="0" smtClean="0">
                <a:solidFill>
                  <a:srgbClr val="00B050"/>
                </a:solidFill>
              </a:rPr>
              <a:t>Odhlásit se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294967295"/>
          </p:nvPr>
        </p:nvSpPr>
        <p:spPr>
          <a:xfrm>
            <a:off x="107504" y="-1107504"/>
            <a:ext cx="5638800" cy="6327775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cxnSp>
        <p:nvCxnSpPr>
          <p:cNvPr id="9" name="Přímá spojnice se šipkou 8"/>
          <p:cNvCxnSpPr/>
          <p:nvPr/>
        </p:nvCxnSpPr>
        <p:spPr>
          <a:xfrm flipH="1">
            <a:off x="209422" y="2852936"/>
            <a:ext cx="6120680" cy="345638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2" name="Ovál 11"/>
          <p:cNvSpPr/>
          <p:nvPr/>
        </p:nvSpPr>
        <p:spPr>
          <a:xfrm>
            <a:off x="-108520" y="6381328"/>
            <a:ext cx="576064" cy="5760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5" name="Pravoúhlá spojnice 84"/>
          <p:cNvCxnSpPr/>
          <p:nvPr/>
        </p:nvCxnSpPr>
        <p:spPr>
          <a:xfrm rot="10800000" flipV="1">
            <a:off x="3779912" y="3297684"/>
            <a:ext cx="2550190" cy="2507580"/>
          </a:xfrm>
          <a:prstGeom prst="bentConnector3">
            <a:avLst>
              <a:gd name="adj1" fmla="val 100117"/>
            </a:avLst>
          </a:prstGeom>
          <a:ln w="28575">
            <a:solidFill>
              <a:srgbClr val="0070C0"/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Obdélník 95"/>
          <p:cNvSpPr/>
          <p:nvPr/>
        </p:nvSpPr>
        <p:spPr>
          <a:xfrm>
            <a:off x="3131840" y="5805265"/>
            <a:ext cx="1296144" cy="50405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6" name="Pravoúhlá spojnice 105"/>
          <p:cNvCxnSpPr/>
          <p:nvPr/>
        </p:nvCxnSpPr>
        <p:spPr>
          <a:xfrm rot="10800000" flipV="1">
            <a:off x="6084168" y="3962093"/>
            <a:ext cx="1117970" cy="907065"/>
          </a:xfrm>
          <a:prstGeom prst="bentConnector3">
            <a:avLst>
              <a:gd name="adj1" fmla="val 739"/>
            </a:avLst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Obdélník 115"/>
          <p:cNvSpPr/>
          <p:nvPr/>
        </p:nvSpPr>
        <p:spPr>
          <a:xfrm>
            <a:off x="4427984" y="4725144"/>
            <a:ext cx="1656184" cy="288031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995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96" grpId="0" animBg="1"/>
      <p:bldP spid="1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444208" y="274320"/>
            <a:ext cx="2232248" cy="498348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 správném odhlášení  se nám zobrazí dialogové okno pro přihlášení uživatele PC.</a:t>
            </a:r>
            <a:endParaRPr lang="cs-CZ" sz="2400" dirty="0"/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323975"/>
            <a:ext cx="5638800" cy="4229100"/>
          </a:xfrm>
        </p:spPr>
      </p:pic>
    </p:spTree>
    <p:extLst>
      <p:ext uri="{BB962C8B-B14F-4D97-AF65-F5344CB8AC3E}">
        <p14:creationId xmlns:p14="http://schemas.microsoft.com/office/powerpoint/2010/main" val="318513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98</TotalTime>
  <Words>67</Words>
  <Application>Microsoft Office PowerPoint</Application>
  <PresentationFormat>Předvádění na obrazovce (4:3)</PresentationFormat>
  <Paragraphs>16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NÁZEV ŠKOLY: Střední odborné učiliště a Základní škola AUTOR: mgr. Marián Gossányi NÁZEV: VY_32_INOVACE_03_odhlášení TÉMA SADY: windows 7 DATUM: 16. 01. 2012 ČÍSLO PROJEKTU: CZ.1.07/1.4.00/21.0477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Mgr. Marián Gossányi</cp:lastModifiedBy>
  <cp:revision>82</cp:revision>
  <dcterms:created xsi:type="dcterms:W3CDTF">2012-04-21T08:21:11Z</dcterms:created>
  <dcterms:modified xsi:type="dcterms:W3CDTF">2012-07-02T11:36:17Z</dcterms:modified>
</cp:coreProperties>
</file>