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8" r:id="rId4"/>
    <p:sldId id="269" r:id="rId5"/>
    <p:sldId id="270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509120"/>
            <a:ext cx="6172200" cy="1152128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/>
              <a:t>jako </a:t>
            </a:r>
            <a:r>
              <a:rPr lang="cs-CZ" dirty="0" smtClean="0"/>
              <a:t>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8208912" cy="187220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err="1" smtClean="0"/>
              <a:t>mgr.</a:t>
            </a:r>
            <a:r>
              <a:rPr lang="cs-CZ" sz="2000" dirty="0" smtClean="0"/>
              <a:t>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VY_32_INOVACE_05_otevření okna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</a:t>
            </a:r>
            <a:r>
              <a:rPr lang="cs-CZ" sz="2000" dirty="0" err="1" smtClean="0"/>
              <a:t>windows</a:t>
            </a:r>
            <a:r>
              <a:rPr lang="cs-CZ" sz="2000" dirty="0" smtClean="0"/>
              <a:t> 7</a:t>
            </a:r>
            <a:br>
              <a:rPr lang="cs-CZ" sz="2000" dirty="0" smtClean="0"/>
            </a:br>
            <a:r>
              <a:rPr lang="cs-CZ" sz="2000" dirty="0" smtClean="0"/>
              <a:t>DATUM: 23. 01.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Otevření    okna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2074242"/>
          </a:xfrm>
        </p:spPr>
        <p:txBody>
          <a:bodyPr>
            <a:noAutofit/>
          </a:bodyPr>
          <a:lstStyle/>
          <a:p>
            <a:r>
              <a:rPr lang="cs-CZ" sz="2200" dirty="0"/>
              <a:t>K</a:t>
            </a:r>
            <a:r>
              <a:rPr lang="cs-CZ" sz="2200" dirty="0" smtClean="0"/>
              <a:t>aždá práce ve </a:t>
            </a:r>
            <a:r>
              <a:rPr lang="cs-CZ" sz="2200" dirty="0" err="1" smtClean="0"/>
              <a:t>windows</a:t>
            </a:r>
            <a:r>
              <a:rPr lang="cs-CZ" sz="2200" dirty="0" smtClean="0"/>
              <a:t> je spojena s okny samotný systém </a:t>
            </a:r>
            <a:r>
              <a:rPr lang="cs-CZ" sz="2200" dirty="0" err="1" smtClean="0"/>
              <a:t>windows</a:t>
            </a:r>
            <a:r>
              <a:rPr lang="cs-CZ" sz="2200" dirty="0" smtClean="0"/>
              <a:t> komunikuje s uživateli prostřednictvím oken. není to okno které známe ze života, ale digitální okno.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4" name="Picture 3" descr="C:\Users\ASUS\AppData\Local\Microsoft\Windows\Temporary Internet Files\Content.IE5\FLCE2NTD\MC900232872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2878579" cy="2523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3280" y="2348880"/>
            <a:ext cx="2526030" cy="232791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331640" y="5157192"/>
            <a:ext cx="1188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Okno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97234" y="515719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Digitální okno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441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0452"/>
            <a:ext cx="5364088" cy="6521339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/>
          <a:lstStyle/>
          <a:p>
            <a:r>
              <a:rPr lang="cs-CZ" sz="2200" dirty="0" smtClean="0"/>
              <a:t>Okno otevřeme následujícím postupem: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rgbClr val="FF0000"/>
                </a:solidFill>
              </a:rPr>
              <a:t>Start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Obrázky</a:t>
            </a:r>
          </a:p>
          <a:p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7820" y="6237312"/>
            <a:ext cx="576064" cy="576064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593884" y="1772816"/>
            <a:ext cx="5634300" cy="43924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364088" y="1988840"/>
            <a:ext cx="864096" cy="288032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3347864" y="1412776"/>
            <a:ext cx="2016224" cy="576064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512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1340768"/>
            <a:ext cx="2376264" cy="3917032"/>
          </a:xfrm>
        </p:spPr>
        <p:txBody>
          <a:bodyPr>
            <a:normAutofit/>
          </a:bodyPr>
          <a:lstStyle/>
          <a:p>
            <a:r>
              <a:rPr lang="cs-CZ" sz="3000" dirty="0" smtClean="0"/>
              <a:t>Jestli jsme udělali vše </a:t>
            </a:r>
            <a:r>
              <a:rPr lang="cs-CZ" sz="3000" dirty="0" smtClean="0"/>
              <a:t>správně, </a:t>
            </a:r>
            <a:r>
              <a:rPr lang="cs-CZ" sz="3000" dirty="0" smtClean="0"/>
              <a:t>otevře se nám okno s knihovnou </a:t>
            </a:r>
            <a:r>
              <a:rPr lang="cs-CZ" sz="3000" dirty="0" smtClean="0"/>
              <a:t>obrázků.</a:t>
            </a:r>
            <a:endParaRPr lang="cs-CZ" sz="3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853012"/>
            <a:ext cx="5638800" cy="5171026"/>
          </a:xfrm>
        </p:spPr>
      </p:pic>
    </p:spTree>
    <p:extLst>
      <p:ext uri="{BB962C8B-B14F-4D97-AF65-F5344CB8AC3E}">
        <p14:creationId xmlns:p14="http://schemas.microsoft.com/office/powerpoint/2010/main" val="361408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r>
              <a:rPr lang="cs-CZ" dirty="0" smtClean="0"/>
              <a:t> – klipart okno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566</TotalTime>
  <Words>119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VY_32_INOVACE_05_otevření okna TÉMA SADY: windows 7 DATUM: 23. 01. 2012 ČÍSLO PROJEKTU: CZ.1.07/1.4.00/21.0477</vt:lpstr>
      <vt:lpstr>Prezentace aplikace PowerPoint</vt:lpstr>
      <vt:lpstr>Každá práce ve windows je spojena s okny samotný systém windows komunikuje s uživateli prostřednictvím oken. není to okno které známe ze života, ale digitální okno. 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Martin a Lída</cp:lastModifiedBy>
  <cp:revision>157</cp:revision>
  <dcterms:created xsi:type="dcterms:W3CDTF">2012-04-21T08:21:11Z</dcterms:created>
  <dcterms:modified xsi:type="dcterms:W3CDTF">2012-08-10T18:42:44Z</dcterms:modified>
</cp:coreProperties>
</file>