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1" r:id="rId4"/>
    <p:sldId id="272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12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4437112"/>
            <a:ext cx="6172200" cy="1296144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7 ročníku, druhého stupně </a:t>
            </a:r>
            <a:r>
              <a:rPr lang="cs-CZ"/>
              <a:t>speciálního </a:t>
            </a:r>
            <a:r>
              <a:rPr lang="cs-CZ" smtClean="0"/>
              <a:t>vzdělávání, </a:t>
            </a:r>
            <a:r>
              <a:rPr lang="cs-CZ" dirty="0"/>
              <a:t>jako </a:t>
            </a:r>
            <a:r>
              <a:rPr lang="cs-CZ" dirty="0" smtClean="0"/>
              <a:t>prezentace a návod při práci s PC.</a:t>
            </a:r>
            <a:endParaRPr lang="cs-CZ" dirty="0"/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69182"/>
            <a:ext cx="8208912" cy="19598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err="1" smtClean="0"/>
              <a:t>mgr.</a:t>
            </a:r>
            <a:r>
              <a:rPr lang="cs-CZ" sz="2000" dirty="0" smtClean="0"/>
              <a:t>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VY_32_INOVACE_07_minimalizace okna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</a:t>
            </a:r>
            <a:r>
              <a:rPr lang="cs-CZ" sz="2000" dirty="0" err="1" smtClean="0"/>
              <a:t>windows</a:t>
            </a:r>
            <a:r>
              <a:rPr lang="cs-CZ" sz="2000" dirty="0" smtClean="0"/>
              <a:t> 7</a:t>
            </a:r>
            <a:br>
              <a:rPr lang="cs-CZ" sz="2000" dirty="0" smtClean="0"/>
            </a:br>
            <a:r>
              <a:rPr lang="cs-CZ" sz="2000" dirty="0" smtClean="0"/>
              <a:t>DATUM: 27. 01.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Minimalizace   okna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200" dirty="0" smtClean="0"/>
              <a:t>Kliknutím na ikonu </a:t>
            </a:r>
            <a:r>
              <a:rPr lang="cs-CZ" sz="2200" dirty="0" smtClean="0"/>
              <a:t>minimalizace, </a:t>
            </a:r>
            <a:r>
              <a:rPr lang="cs-CZ" sz="2200" dirty="0" smtClean="0"/>
              <a:t>okno zmizí.</a:t>
            </a:r>
            <a:r>
              <a:rPr lang="cs-CZ" sz="2200" dirty="0"/>
              <a:t/>
            </a:r>
            <a:br>
              <a:rPr lang="cs-CZ" sz="2200" dirty="0"/>
            </a:br>
            <a:endParaRPr lang="cs-CZ" sz="2200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022" y="1600200"/>
            <a:ext cx="4881955" cy="4873625"/>
          </a:xfrm>
        </p:spPr>
      </p:pic>
      <p:cxnSp>
        <p:nvCxnSpPr>
          <p:cNvPr id="11" name="Přímá spojnice se šipkou 10"/>
          <p:cNvCxnSpPr/>
          <p:nvPr/>
        </p:nvCxnSpPr>
        <p:spPr>
          <a:xfrm>
            <a:off x="4427984" y="620688"/>
            <a:ext cx="1296144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5724128" y="1556792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202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54162"/>
          </a:xfrm>
        </p:spPr>
        <p:txBody>
          <a:bodyPr>
            <a:normAutofit/>
          </a:bodyPr>
          <a:lstStyle/>
          <a:p>
            <a:r>
              <a:rPr lang="cs-CZ" sz="2200" dirty="0"/>
              <a:t>a</a:t>
            </a:r>
            <a:r>
              <a:rPr lang="cs-CZ" sz="2200" dirty="0" smtClean="0"/>
              <a:t>le dole na hlavním panelu zůstane jeho tlačítko. Okno opětovně zobrazíme kliknutím na jeho tlačítko na hlavním panelu.</a:t>
            </a:r>
            <a:endParaRPr lang="cs-CZ" sz="2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2151062"/>
            <a:ext cx="6807200" cy="3771900"/>
          </a:xfrm>
        </p:spPr>
      </p:pic>
      <p:cxnSp>
        <p:nvCxnSpPr>
          <p:cNvPr id="8" name="Přímá spojnice se šipkou 7"/>
          <p:cNvCxnSpPr/>
          <p:nvPr/>
        </p:nvCxnSpPr>
        <p:spPr>
          <a:xfrm flipH="1">
            <a:off x="2771800" y="1484784"/>
            <a:ext cx="2016224" cy="388843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2051720" y="5445224"/>
            <a:ext cx="648072" cy="6480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63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KLECH, P., </a:t>
            </a:r>
            <a:r>
              <a:rPr lang="cs-CZ" i="1" dirty="0" smtClean="0"/>
              <a:t>POČÍTAČ kamarád</a:t>
            </a:r>
            <a:r>
              <a:rPr lang="cs-CZ" dirty="0" smtClean="0"/>
              <a:t>. 1. vyd. Praha: Parta s.r.o., 2009. ISBN 978-80-7320-144-9</a:t>
            </a:r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609</TotalTime>
  <Words>88</Words>
  <Application>Microsoft Office PowerPoint</Application>
  <PresentationFormat>Předvádění na obrazovce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VY_32_INOVACE_07_minimalizace okna TÉMA SADY: windows 7 DATUM: 27. 01. 2012 ČÍSLO PROJEKTU: CZ.1.07/1.4.00/21.0477</vt:lpstr>
      <vt:lpstr>Prezentace aplikace PowerPoint</vt:lpstr>
      <vt:lpstr>Kliknutím na ikonu minimalizace, okno zmizí. </vt:lpstr>
      <vt:lpstr>ale dole na hlavním panelu zůstane jeho tlačítko. Okno opětovně zobrazíme kliknutím na jeho tlačítko na hlavním panelu.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Martin a Lída</cp:lastModifiedBy>
  <cp:revision>187</cp:revision>
  <dcterms:created xsi:type="dcterms:W3CDTF">2012-04-21T08:21:11Z</dcterms:created>
  <dcterms:modified xsi:type="dcterms:W3CDTF">2012-08-10T18:45:05Z</dcterms:modified>
</cp:coreProperties>
</file>