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7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96144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/>
              <a:t>jako </a:t>
            </a:r>
            <a:r>
              <a:rPr lang="cs-CZ" dirty="0" smtClean="0"/>
              <a:t>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VY_32_INOVACE_08_tažení okna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01.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Tažení       okna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24259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Okno, které není roztažené přes celou obrazovku lze posunout na jiné místo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3008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000" dirty="0" smtClean="0"/>
              <a:t>najedeme myší na horní zelenou část – tabulkový pruh okna a držíme stisknuté levé tlačítko myši. Táhneme požadovaným směrem. Až bude okno na místě, tlačítko uvolníme.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81989"/>
            <a:ext cx="3657600" cy="360842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375" y="2081989"/>
            <a:ext cx="3657600" cy="3608422"/>
          </a:xfrm>
        </p:spPr>
      </p:pic>
      <p:sp>
        <p:nvSpPr>
          <p:cNvPr id="14" name="Zahnutá šipka nahoru 13"/>
          <p:cNvSpPr/>
          <p:nvPr/>
        </p:nvSpPr>
        <p:spPr>
          <a:xfrm>
            <a:off x="2123728" y="2132856"/>
            <a:ext cx="4248472" cy="1368152"/>
          </a:xfrm>
          <a:prstGeom prst="curvedUpArrow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720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714</TotalTime>
  <Words>103</Words>
  <Application>Microsoft Office PowerPoint</Application>
  <PresentationFormat>Předvádění na obrazovce (4:3)</PresentationFormat>
  <Paragraphs>10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VY_32_INOVACE_08_tažení okna TÉMA SADY: windows 7 DATUM: 01. 02. 2012 ČÍSLO PROJEKTU: CZ.1.07/1.4.00/21.0477</vt:lpstr>
      <vt:lpstr>Prezentace aplikace PowerPoint</vt:lpstr>
      <vt:lpstr>Okno, které není roztažené přes celou obrazovku lze posunout na jiné místo</vt:lpstr>
      <vt:lpstr>najedeme myší na horní zelenou část – tabulkový pruh okna a držíme stisknuté levé tlačítko myši. Táhneme požadovaným směrem. Až bude okno na místě, tlačítko uvolníme.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236</cp:revision>
  <dcterms:created xsi:type="dcterms:W3CDTF">2012-04-21T08:21:11Z</dcterms:created>
  <dcterms:modified xsi:type="dcterms:W3CDTF">2012-07-02T11:40:50Z</dcterms:modified>
</cp:coreProperties>
</file>