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77" r:id="rId4"/>
    <p:sldId id="278" r:id="rId5"/>
    <p:sldId id="264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46D0B0DC-D5DD-4B64-9CC8-A7E47C06F093}" type="datetimeFigureOut">
              <a:rPr lang="cs-CZ" smtClean="0"/>
              <a:t>10.8.2012</a:t>
            </a:fld>
            <a:endParaRPr lang="cs-CZ" dirty="0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46D0B0DC-D5DD-4B64-9CC8-A7E47C06F093}" type="datetimeFigureOut">
              <a:rPr lang="cs-CZ" smtClean="0"/>
              <a:t>10.8.2012</a:t>
            </a:fld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46D0B0DC-D5DD-4B64-9CC8-A7E47C06F093}" type="datetimeFigureOut">
              <a:rPr lang="cs-CZ" smtClean="0"/>
              <a:t>10.8.2012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D0B0DC-D5DD-4B64-9CC8-A7E47C06F093}" type="datetimeFigureOut">
              <a:rPr lang="cs-CZ" smtClean="0"/>
              <a:t>10.8.2012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D0B0DC-D5DD-4B64-9CC8-A7E47C06F093}" type="datetimeFigureOut">
              <a:rPr lang="cs-CZ" smtClean="0"/>
              <a:t>10.8.2012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46D0B0DC-D5DD-4B64-9CC8-A7E47C06F093}" type="datetimeFigureOut">
              <a:rPr lang="cs-CZ" smtClean="0"/>
              <a:t>10.8.2012</a:t>
            </a:fld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D0B0DC-D5DD-4B64-9CC8-A7E47C06F093}" type="datetimeFigureOut">
              <a:rPr lang="cs-CZ" smtClean="0"/>
              <a:t>10.8.2012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46D0B0DC-D5DD-4B64-9CC8-A7E47C06F093}" type="datetimeFigureOut">
              <a:rPr lang="cs-CZ" smtClean="0"/>
              <a:t>10.8.2012</a:t>
            </a:fld>
            <a:endParaRPr lang="cs-CZ" dirty="0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dirty="0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46D0B0DC-D5DD-4B64-9CC8-A7E47C06F093}" type="datetimeFigureOut">
              <a:rPr lang="cs-CZ" smtClean="0"/>
              <a:t>10.8.2012</a:t>
            </a:fld>
            <a:endParaRPr lang="cs-CZ" dirty="0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D0B0DC-D5DD-4B64-9CC8-A7E47C06F093}" type="datetimeFigureOut">
              <a:rPr lang="cs-CZ" smtClean="0"/>
              <a:t>10.8.2012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D0B0DC-D5DD-4B64-9CC8-A7E47C06F093}" type="datetimeFigureOut">
              <a:rPr lang="cs-CZ" smtClean="0"/>
              <a:t>10.8.2012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46D0B0DC-D5DD-4B64-9CC8-A7E47C06F093}" type="datetimeFigureOut">
              <a:rPr lang="cs-CZ" smtClean="0"/>
              <a:t>10.8.2012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8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eu_loga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00225" y="-18597"/>
            <a:ext cx="5543550" cy="1352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555776" y="4437112"/>
            <a:ext cx="6172200" cy="1224136"/>
          </a:xfrm>
        </p:spPr>
        <p:txBody>
          <a:bodyPr/>
          <a:lstStyle/>
          <a:p>
            <a:pPr algn="just"/>
            <a:r>
              <a:rPr lang="cs-CZ" dirty="0"/>
              <a:t>ANOTACE:  Materiál je určen pro žáky 7 ročníku, druhého stupně speciálního </a:t>
            </a:r>
            <a:r>
              <a:rPr lang="cs-CZ" dirty="0" smtClean="0"/>
              <a:t>vzdělávání, jako prezentace a návod při práci s PC.</a:t>
            </a:r>
            <a:endParaRPr lang="cs-CZ" dirty="0"/>
          </a:p>
          <a:p>
            <a:endParaRPr lang="cs-CZ" dirty="0"/>
          </a:p>
        </p:txBody>
      </p:sp>
      <p:sp>
        <p:nvSpPr>
          <p:cNvPr id="6" name="Nadpis 6"/>
          <p:cNvSpPr>
            <a:spLocks noGrp="1"/>
          </p:cNvSpPr>
          <p:nvPr>
            <p:ph type="ctrTitle"/>
          </p:nvPr>
        </p:nvSpPr>
        <p:spPr>
          <a:xfrm>
            <a:off x="611560" y="1484784"/>
            <a:ext cx="8208912" cy="1944216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z="2000" dirty="0"/>
              <a:t>NÁZEV ŠKOLY: Střední odborné učiliště a Základní škola</a:t>
            </a:r>
            <a:br>
              <a:rPr lang="cs-CZ" sz="2000" dirty="0"/>
            </a:br>
            <a:r>
              <a:rPr lang="cs-CZ" sz="2000" dirty="0"/>
              <a:t>AUTOR: </a:t>
            </a:r>
            <a:r>
              <a:rPr lang="cs-CZ" sz="2000" dirty="0" err="1" smtClean="0"/>
              <a:t>mgr.</a:t>
            </a:r>
            <a:r>
              <a:rPr lang="cs-CZ" sz="2000" dirty="0" smtClean="0"/>
              <a:t> Marián </a:t>
            </a:r>
            <a:r>
              <a:rPr lang="cs-CZ" sz="2000" dirty="0"/>
              <a:t>Gossányi</a:t>
            </a:r>
            <a:br>
              <a:rPr lang="cs-CZ" sz="2000" dirty="0"/>
            </a:br>
            <a:r>
              <a:rPr lang="cs-CZ" sz="2000" dirty="0"/>
              <a:t>NÁZEV: </a:t>
            </a:r>
            <a:r>
              <a:rPr lang="cs-CZ" sz="2000" dirty="0" smtClean="0"/>
              <a:t>VY_32_INOVACE_10_místní nabídka</a:t>
            </a: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 smtClean="0"/>
              <a:t>TÉMA SADY: </a:t>
            </a:r>
            <a:r>
              <a:rPr lang="cs-CZ" sz="2000" dirty="0" err="1" smtClean="0"/>
              <a:t>windows</a:t>
            </a:r>
            <a:r>
              <a:rPr lang="cs-CZ" sz="2000" dirty="0" smtClean="0"/>
              <a:t> 7</a:t>
            </a:r>
            <a:br>
              <a:rPr lang="cs-CZ" sz="2000" dirty="0" smtClean="0"/>
            </a:br>
            <a:r>
              <a:rPr lang="cs-CZ" sz="2000" dirty="0" smtClean="0"/>
              <a:t>DATUM: 06. 02. 2012</a:t>
            </a: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/>
              <a:t>ČÍSLO PROJEKTU: CZ.1.07/1.4.00/21.0477</a:t>
            </a:r>
          </a:p>
        </p:txBody>
      </p:sp>
    </p:spTree>
    <p:extLst>
      <p:ext uri="{BB962C8B-B14F-4D97-AF65-F5344CB8AC3E}">
        <p14:creationId xmlns:p14="http://schemas.microsoft.com/office/powerpoint/2010/main" val="42650771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052736"/>
            <a:ext cx="7467600" cy="5421216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sz="8000" dirty="0" smtClean="0"/>
              <a:t>Místní  nabídka</a:t>
            </a:r>
            <a:endParaRPr lang="cs-CZ" sz="8000" dirty="0"/>
          </a:p>
        </p:txBody>
      </p:sp>
    </p:spTree>
    <p:extLst>
      <p:ext uri="{BB962C8B-B14F-4D97-AF65-F5344CB8AC3E}">
        <p14:creationId xmlns:p14="http://schemas.microsoft.com/office/powerpoint/2010/main" val="15710365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300192" y="620688"/>
            <a:ext cx="2448272" cy="5040560"/>
          </a:xfrm>
        </p:spPr>
        <p:txBody>
          <a:bodyPr>
            <a:normAutofit/>
          </a:bodyPr>
          <a:lstStyle/>
          <a:p>
            <a:r>
              <a:rPr lang="cs-CZ" sz="2200" dirty="0" smtClean="0"/>
              <a:t>Když klikneme levým tlačítkem myši kdekoliv na zeleném titulkovém pruhu, získáme místní nabídku. Dává nám možnost práce s oknem.</a:t>
            </a:r>
            <a:endParaRPr lang="cs-CZ" sz="2200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quarter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4800" y="633389"/>
            <a:ext cx="5638800" cy="5610273"/>
          </a:xfrm>
        </p:spPr>
      </p:pic>
      <p:cxnSp>
        <p:nvCxnSpPr>
          <p:cNvPr id="7" name="Přímá spojnice se šipkou 6"/>
          <p:cNvCxnSpPr/>
          <p:nvPr/>
        </p:nvCxnSpPr>
        <p:spPr>
          <a:xfrm flipH="1" flipV="1">
            <a:off x="4644008" y="908720"/>
            <a:ext cx="1728192" cy="72008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Obdélník 7"/>
          <p:cNvSpPr/>
          <p:nvPr/>
        </p:nvSpPr>
        <p:spPr>
          <a:xfrm>
            <a:off x="2555776" y="692696"/>
            <a:ext cx="2016224" cy="1512168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912464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300192" y="764704"/>
            <a:ext cx="2376264" cy="4493096"/>
          </a:xfrm>
        </p:spPr>
        <p:txBody>
          <a:bodyPr>
            <a:normAutofit/>
          </a:bodyPr>
          <a:lstStyle/>
          <a:p>
            <a:r>
              <a:rPr lang="cs-CZ" sz="2200" dirty="0" smtClean="0"/>
              <a:t>V místní nabídce, kde není možno provést akce, je tato skutečnost označena </a:t>
            </a:r>
            <a:r>
              <a:rPr lang="cs-CZ" sz="2200" dirty="0" smtClean="0"/>
              <a:t>zešedlou </a:t>
            </a:r>
            <a:r>
              <a:rPr lang="cs-CZ" sz="2200" dirty="0" smtClean="0"/>
              <a:t>barvou</a:t>
            </a:r>
            <a:endParaRPr lang="cs-CZ" sz="2200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quarter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4800" y="633389"/>
            <a:ext cx="5638800" cy="5610273"/>
          </a:xfrm>
        </p:spPr>
      </p:pic>
      <p:cxnSp>
        <p:nvCxnSpPr>
          <p:cNvPr id="7" name="Přímá spojnice se šipkou 6"/>
          <p:cNvCxnSpPr/>
          <p:nvPr/>
        </p:nvCxnSpPr>
        <p:spPr>
          <a:xfrm flipH="1" flipV="1">
            <a:off x="4572000" y="872716"/>
            <a:ext cx="1728192" cy="324036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Obdélník 7"/>
          <p:cNvSpPr/>
          <p:nvPr/>
        </p:nvSpPr>
        <p:spPr>
          <a:xfrm>
            <a:off x="2627784" y="764704"/>
            <a:ext cx="1872208" cy="216024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216044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vlastní zdroje</a:t>
            </a:r>
          </a:p>
          <a:p>
            <a:r>
              <a:rPr lang="cs-CZ" dirty="0" smtClean="0"/>
              <a:t>KLECH, P., </a:t>
            </a:r>
            <a:r>
              <a:rPr lang="cs-CZ" i="1" dirty="0" smtClean="0"/>
              <a:t>POČÍTAČ kamarád</a:t>
            </a:r>
            <a:r>
              <a:rPr lang="cs-CZ" dirty="0" smtClean="0"/>
              <a:t>. 1. vyd. Praha: Parta s.r.o., 2009. ISBN 978-80-7320-144-9</a:t>
            </a:r>
          </a:p>
        </p:txBody>
      </p:sp>
    </p:spTree>
    <p:extLst>
      <p:ext uri="{BB962C8B-B14F-4D97-AF65-F5344CB8AC3E}">
        <p14:creationId xmlns:p14="http://schemas.microsoft.com/office/powerpoint/2010/main" val="30253894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722</TotalTime>
  <Words>98</Words>
  <Application>Microsoft Office PowerPoint</Application>
  <PresentationFormat>Předvádění na obrazovce (4:3)</PresentationFormat>
  <Paragraphs>10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Arkýř</vt:lpstr>
      <vt:lpstr>NÁZEV ŠKOLY: Střední odborné učiliště a Základní škola AUTOR: mgr. Marián Gossányi NÁZEV: VY_32_INOVACE_10_místní nabídka TÉMA SADY: windows 7 DATUM: 06. 02. 2012 ČÍSLO PROJEKTU: CZ.1.07/1.4.00/21.0477</vt:lpstr>
      <vt:lpstr>Prezentace aplikace PowerPoint</vt:lpstr>
      <vt:lpstr>Prezentace aplikace PowerPoint</vt:lpstr>
      <vt:lpstr>Prezentace aplikace PowerPoint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Mgr. Marián Gossányi</dc:creator>
  <cp:lastModifiedBy>Martin a Lída</cp:lastModifiedBy>
  <cp:revision>248</cp:revision>
  <dcterms:created xsi:type="dcterms:W3CDTF">2012-04-21T08:21:11Z</dcterms:created>
  <dcterms:modified xsi:type="dcterms:W3CDTF">2012-08-10T18:50:39Z</dcterms:modified>
</cp:coreProperties>
</file>