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9" r:id="rId4"/>
    <p:sldId id="277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10.8.2012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225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4437112"/>
            <a:ext cx="6172200" cy="122413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7 ročníku, druhého stupně speciálního </a:t>
            </a:r>
            <a:r>
              <a:rPr lang="cs-CZ" dirty="0" smtClean="0"/>
              <a:t>vzdělávání, jako prezentace a návod při práci s PC.</a:t>
            </a:r>
            <a:endParaRPr lang="cs-CZ" dirty="0"/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208912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</a:t>
            </a:r>
            <a:r>
              <a:rPr lang="cs-CZ" sz="2000" dirty="0" smtClean="0"/>
              <a:t>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VY_32_INOVACE_11_zavření okna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</a:t>
            </a:r>
            <a:r>
              <a:rPr lang="cs-CZ" sz="2000" dirty="0" smtClean="0"/>
              <a:t>windows</a:t>
            </a:r>
            <a:r>
              <a:rPr lang="cs-CZ" sz="2000" dirty="0" smtClean="0"/>
              <a:t> 7</a:t>
            </a:r>
            <a:br>
              <a:rPr lang="cs-CZ" sz="2000" dirty="0" smtClean="0"/>
            </a:br>
            <a:r>
              <a:rPr lang="cs-CZ" sz="2000" dirty="0" smtClean="0"/>
              <a:t>DATUM: 08. 02.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7467600" cy="54212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000" dirty="0" smtClean="0"/>
              <a:t>Zavření     okna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72200" y="692696"/>
            <a:ext cx="2304256" cy="4565104"/>
          </a:xfrm>
        </p:spPr>
        <p:txBody>
          <a:bodyPr>
            <a:normAutofit/>
          </a:bodyPr>
          <a:lstStyle/>
          <a:p>
            <a:r>
              <a:rPr lang="cs-CZ" sz="2200" dirty="0" smtClean="0"/>
              <a:t>Jestliže jsme </a:t>
            </a:r>
            <a:r>
              <a:rPr lang="cs-CZ" sz="2200" dirty="0"/>
              <a:t>s</a:t>
            </a:r>
            <a:r>
              <a:rPr lang="cs-CZ" sz="2200" dirty="0" smtClean="0"/>
              <a:t>končili práci s </a:t>
            </a:r>
            <a:r>
              <a:rPr lang="cs-CZ" sz="2200" dirty="0" smtClean="0"/>
              <a:t>okny, </a:t>
            </a:r>
            <a:r>
              <a:rPr lang="cs-CZ" sz="2200" dirty="0" smtClean="0"/>
              <a:t>musíme ho zavřít. </a:t>
            </a:r>
          </a:p>
          <a:p>
            <a:r>
              <a:rPr lang="cs-CZ" sz="2200" dirty="0" smtClean="0"/>
              <a:t>Klikneme na křížek v pravém horním </a:t>
            </a:r>
            <a:r>
              <a:rPr lang="cs-CZ" sz="2200" dirty="0" smtClean="0"/>
              <a:t>rohu.</a:t>
            </a:r>
            <a:endParaRPr lang="cs-CZ" sz="2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666590"/>
            <a:ext cx="5638800" cy="5543870"/>
          </a:xfrm>
        </p:spPr>
      </p:pic>
      <p:cxnSp>
        <p:nvCxnSpPr>
          <p:cNvPr id="7" name="Přímá spojnice se šipkou 6"/>
          <p:cNvCxnSpPr/>
          <p:nvPr/>
        </p:nvCxnSpPr>
        <p:spPr>
          <a:xfrm flipH="1" flipV="1">
            <a:off x="5940152" y="1196752"/>
            <a:ext cx="288032" cy="172819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364088" y="548680"/>
            <a:ext cx="576064" cy="57606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1535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620688"/>
            <a:ext cx="2448272" cy="5040560"/>
          </a:xfrm>
        </p:spPr>
        <p:txBody>
          <a:bodyPr>
            <a:normAutofit/>
          </a:bodyPr>
          <a:lstStyle/>
          <a:p>
            <a:r>
              <a:rPr lang="cs-CZ" sz="2200" dirty="0" smtClean="0"/>
              <a:t>Nebo využijeme možnosti v místní nabídce</a:t>
            </a:r>
          </a:p>
          <a:p>
            <a:r>
              <a:rPr lang="cs-CZ" sz="2200" dirty="0" smtClean="0"/>
              <a:t>Zavřít</a:t>
            </a:r>
          </a:p>
          <a:p>
            <a:endParaRPr lang="cs-CZ" sz="2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633389"/>
            <a:ext cx="5638800" cy="5610273"/>
          </a:xfrm>
        </p:spPr>
      </p:pic>
      <p:cxnSp>
        <p:nvCxnSpPr>
          <p:cNvPr id="10" name="Přímá spojnice se šipkou 9"/>
          <p:cNvCxnSpPr/>
          <p:nvPr/>
        </p:nvCxnSpPr>
        <p:spPr>
          <a:xfrm flipH="1">
            <a:off x="4788024" y="1988840"/>
            <a:ext cx="1512168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2627784" y="1844824"/>
            <a:ext cx="1872208" cy="28803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1246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KLECH, P., </a:t>
            </a:r>
            <a:r>
              <a:rPr lang="cs-CZ" i="1" dirty="0" smtClean="0"/>
              <a:t>POČÍTAČ kamarád</a:t>
            </a:r>
            <a:r>
              <a:rPr lang="cs-CZ" dirty="0" smtClean="0"/>
              <a:t>. 1. vyd. Praha: Parta s.r.o., 2009. ISBN 978-80-7320-144-9</a:t>
            </a:r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734</TotalTime>
  <Words>86</Words>
  <Application>Microsoft Office PowerPoint</Application>
  <PresentationFormat>Předvádění na obrazovce (4:3)</PresentationFormat>
  <Paragraphs>12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Střední odborné učiliště a Základní škola AUTOR: mgr. Marián Gossányi NÁZEV: VY_32_INOVACE_11_zavření okna TÉMA SADY: windows 7 DATUM: 08. 02. 2012 ČÍSLO PROJEKTU: CZ.1.07/1.4.00/21.0477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Martin a Lída</cp:lastModifiedBy>
  <cp:revision>258</cp:revision>
  <dcterms:created xsi:type="dcterms:W3CDTF">2012-04-21T08:21:11Z</dcterms:created>
  <dcterms:modified xsi:type="dcterms:W3CDTF">2012-08-10T18:52:30Z</dcterms:modified>
</cp:coreProperties>
</file>