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1" r:id="rId4"/>
    <p:sldId id="282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225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437112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7 ročníku, druhého stupně </a:t>
            </a:r>
            <a:r>
              <a:rPr lang="cs-CZ"/>
              <a:t>speciálního </a:t>
            </a:r>
            <a:r>
              <a:rPr lang="cs-CZ" smtClean="0"/>
              <a:t>vzdělávání, </a:t>
            </a:r>
            <a:r>
              <a:rPr lang="cs-CZ" dirty="0" smtClean="0"/>
              <a:t>jako prezentace a návod při práci s PC.</a:t>
            </a:r>
            <a:endParaRPr lang="cs-CZ" dirty="0"/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2160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err="1" smtClean="0"/>
              <a:t>mgr.</a:t>
            </a:r>
            <a:r>
              <a:rPr lang="cs-CZ" sz="2000" dirty="0" smtClean="0"/>
              <a:t>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VY_32_INOVACE_12_plocha ve </a:t>
            </a:r>
            <a:r>
              <a:rPr lang="cs-CZ" sz="2000" dirty="0" err="1" smtClean="0"/>
              <a:t>windows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</a:t>
            </a:r>
            <a:r>
              <a:rPr lang="cs-CZ" sz="2000" dirty="0" err="1" smtClean="0"/>
              <a:t>windows</a:t>
            </a:r>
            <a:r>
              <a:rPr lang="cs-CZ" sz="2000" dirty="0" smtClean="0"/>
              <a:t> 7</a:t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13. 02.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Plocha </a:t>
            </a:r>
          </a:p>
          <a:p>
            <a:pPr marL="0" indent="0" algn="ctr">
              <a:buNone/>
            </a:pPr>
            <a:r>
              <a:rPr lang="cs-CZ" sz="8000" dirty="0" smtClean="0"/>
              <a:t>ve Windows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rmAutofit/>
          </a:bodyPr>
          <a:lstStyle/>
          <a:p>
            <a:pPr algn="just"/>
            <a:r>
              <a:rPr lang="cs-CZ" sz="2200" dirty="0"/>
              <a:t>P</a:t>
            </a:r>
            <a:r>
              <a:rPr lang="cs-CZ" sz="2200" dirty="0" smtClean="0"/>
              <a:t>locha ve Windows je vlastně první zobrazení operačního systému po přihlášení</a:t>
            </a:r>
            <a:endParaRPr lang="cs-CZ" sz="2200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36750"/>
            <a:ext cx="7467600" cy="4200525"/>
          </a:xfrm>
        </p:spPr>
      </p:pic>
    </p:spTree>
    <p:extLst>
      <p:ext uri="{BB962C8B-B14F-4D97-AF65-F5344CB8AC3E}">
        <p14:creationId xmlns:p14="http://schemas.microsoft.com/office/powerpoint/2010/main" val="136926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7467600" cy="1584176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2200" dirty="0" smtClean="0"/>
              <a:t>Tak jako ty si  v pokojíčku vyzdobíš svoje okno a přizpůsobíš ke své spokojenosti, máš možnost si upravit základní plochu i v počítači. V podstatě si zvolíme svůj výhled z okna a okno ozdobíme ikonami, které ke své práci potřebujeme.</a:t>
            </a:r>
            <a:endParaRPr lang="cs-CZ" sz="2200" dirty="0"/>
          </a:p>
        </p:txBody>
      </p:sp>
      <p:pic>
        <p:nvPicPr>
          <p:cNvPr id="2050" name="Picture 2" descr="C:\Users\ASUS\AppData\Local\Microsoft\Windows\Temporary Internet Files\Content.IE5\05Z3DJU4\MC900285780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59" y="2287056"/>
            <a:ext cx="3844993" cy="416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274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KLECH, P., </a:t>
            </a:r>
            <a:r>
              <a:rPr lang="cs-CZ" i="1" dirty="0" smtClean="0"/>
              <a:t>POČÍTAČ kamarád</a:t>
            </a:r>
            <a:r>
              <a:rPr lang="cs-CZ" dirty="0" smtClean="0"/>
              <a:t>. 1. vyd. Praha: Parta s.r.o., 2009. ISBN 978-80-7320-144-9</a:t>
            </a:r>
          </a:p>
          <a:p>
            <a:r>
              <a:rPr lang="cs-CZ" dirty="0">
                <a:hlinkClick r:id="rId2"/>
              </a:rPr>
              <a:t>http://office.microsoft.com</a:t>
            </a:r>
            <a:r>
              <a:rPr lang="cs-CZ" dirty="0"/>
              <a:t> – klipart </a:t>
            </a:r>
            <a:r>
              <a:rPr lang="cs-CZ" dirty="0" smtClean="0"/>
              <a:t>okno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750</TotalTime>
  <Words>122</Words>
  <Application>Microsoft Office PowerPoint</Application>
  <PresentationFormat>Předvádění na obrazovce (4:3)</PresentationFormat>
  <Paragraphs>12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VY_32_INOVACE_12_plocha ve windows TÉMA SADY: windows 7 DATUM: 13. 02. 2012 ČÍSLO PROJEKTU: CZ.1.07/1.4.00/21.0477</vt:lpstr>
      <vt:lpstr>Prezentace aplikace PowerPoint</vt:lpstr>
      <vt:lpstr>Plocha ve Windows je vlastně první zobrazení operačního systému po přihlášení</vt:lpstr>
      <vt:lpstr>Tak jako ty si  v pokojíčku vyzdobíš svoje okno a přizpůsobíš ke své spokojenosti, máš možnost si upravit základní plochu i v počítači. V podstatě si zvolíme svůj výhled z okna a okno ozdobíme ikonami, které ke své práci potřebujeme.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271</cp:revision>
  <dcterms:created xsi:type="dcterms:W3CDTF">2012-04-21T08:21:11Z</dcterms:created>
  <dcterms:modified xsi:type="dcterms:W3CDTF">2012-07-02T11:43:49Z</dcterms:modified>
</cp:coreProperties>
</file>