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86" r:id="rId4"/>
    <p:sldId id="285" r:id="rId5"/>
    <p:sldId id="264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-134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6D0B0DC-D5DD-4B64-9CC8-A7E47C06F093}" type="datetimeFigureOut">
              <a:rPr lang="cs-CZ" smtClean="0"/>
              <a:t>2.7.2012</a:t>
            </a:fld>
            <a:endParaRPr lang="cs-CZ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2.7.2012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6D0B0DC-D5DD-4B64-9CC8-A7E47C06F093}" type="datetimeFigureOut">
              <a:rPr lang="cs-CZ" smtClean="0"/>
              <a:t>2.7.2012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2.7.2012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2.7.2012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2.7.2012</a:t>
            </a:fld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2.7.2012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2.7.2012</a:t>
            </a:fld>
            <a:endParaRPr lang="cs-CZ" dirty="0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dirty="0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2.7.2012</a:t>
            </a:fld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6D0B0DC-D5DD-4B64-9CC8-A7E47C06F093}" type="datetimeFigureOut">
              <a:rPr lang="cs-CZ" smtClean="0"/>
              <a:t>2.7.2012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eu_log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4789" y="116632"/>
            <a:ext cx="5543550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55776" y="4437112"/>
            <a:ext cx="6172200" cy="1224136"/>
          </a:xfrm>
        </p:spPr>
        <p:txBody>
          <a:bodyPr/>
          <a:lstStyle/>
          <a:p>
            <a:pPr algn="just"/>
            <a:r>
              <a:rPr lang="cs-CZ" dirty="0"/>
              <a:t>ANOTACE:  Materiál je určen pro žáky 7 ročníku, druhého stupně </a:t>
            </a:r>
            <a:r>
              <a:rPr lang="cs-CZ"/>
              <a:t>speciálního </a:t>
            </a:r>
            <a:r>
              <a:rPr lang="cs-CZ" smtClean="0"/>
              <a:t>vzdělávání, </a:t>
            </a:r>
            <a:r>
              <a:rPr lang="cs-CZ" dirty="0" smtClean="0"/>
              <a:t>jako prezentace a návod při práci s PC.</a:t>
            </a:r>
            <a:endParaRPr lang="cs-CZ" dirty="0"/>
          </a:p>
          <a:p>
            <a:endParaRPr lang="cs-CZ" dirty="0"/>
          </a:p>
        </p:txBody>
      </p:sp>
      <p:sp>
        <p:nvSpPr>
          <p:cNvPr id="6" name="Nadpis 6"/>
          <p:cNvSpPr>
            <a:spLocks noGrp="1"/>
          </p:cNvSpPr>
          <p:nvPr>
            <p:ph type="ctrTitle"/>
          </p:nvPr>
        </p:nvSpPr>
        <p:spPr>
          <a:xfrm>
            <a:off x="611560" y="1484784"/>
            <a:ext cx="8208912" cy="194421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z="2000" dirty="0"/>
              <a:t>NÁZEV ŠKOLY: Střední odborné učiliště a Základní škola</a:t>
            </a:r>
            <a:br>
              <a:rPr lang="cs-CZ" sz="2000" dirty="0"/>
            </a:br>
            <a:r>
              <a:rPr lang="cs-CZ" sz="2000" dirty="0"/>
              <a:t>AUTOR: </a:t>
            </a:r>
            <a:r>
              <a:rPr lang="cs-CZ" sz="2000" dirty="0" smtClean="0"/>
              <a:t>Mgr. Marián </a:t>
            </a:r>
            <a:r>
              <a:rPr lang="cs-CZ" sz="2000" dirty="0"/>
              <a:t>Gossányi</a:t>
            </a:r>
            <a:br>
              <a:rPr lang="cs-CZ" sz="2000" dirty="0"/>
            </a:br>
            <a:r>
              <a:rPr lang="cs-CZ" sz="2000" dirty="0"/>
              <a:t>NÁZEV: </a:t>
            </a:r>
            <a:r>
              <a:rPr lang="cs-CZ" sz="2000" dirty="0" smtClean="0"/>
              <a:t>VY_32_INOVACE_15_hlavní panel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>TÉMA SADY: Windows 7</a:t>
            </a:r>
            <a:br>
              <a:rPr lang="cs-CZ" sz="2000" dirty="0" smtClean="0"/>
            </a:br>
            <a:r>
              <a:rPr lang="cs-CZ" sz="2000" dirty="0" smtClean="0"/>
              <a:t>DATUM</a:t>
            </a:r>
            <a:r>
              <a:rPr lang="cs-CZ" sz="2000" dirty="0" smtClean="0"/>
              <a:t>: 22. 02. 2012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/>
              <a:t>ČÍSLO PROJEKTU: CZ.1.07/1.4.00/21.0477</a:t>
            </a:r>
          </a:p>
        </p:txBody>
      </p:sp>
    </p:spTree>
    <p:extLst>
      <p:ext uri="{BB962C8B-B14F-4D97-AF65-F5344CB8AC3E}">
        <p14:creationId xmlns:p14="http://schemas.microsoft.com/office/powerpoint/2010/main" val="4265077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124744"/>
            <a:ext cx="7467600" cy="534920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sz="8000" dirty="0" smtClean="0"/>
              <a:t>Hlavní </a:t>
            </a:r>
          </a:p>
          <a:p>
            <a:pPr marL="0" indent="0" algn="ctr">
              <a:buNone/>
            </a:pPr>
            <a:r>
              <a:rPr lang="cs-CZ" sz="8000" dirty="0" smtClean="0"/>
              <a:t>panel</a:t>
            </a: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val="1571036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just"/>
            <a:r>
              <a:rPr lang="cs-CZ" sz="1800" dirty="0"/>
              <a:t>Důležitou součástí pracovní plochy Windows je hlavní panel, který najdeme v dolní části obrazovky. Můžeme si ho upravovat podle svých představ a práci si ještě víc zjednodušit.</a:t>
            </a: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986756"/>
            <a:ext cx="7467600" cy="4200525"/>
          </a:xfrm>
        </p:spPr>
      </p:pic>
      <p:cxnSp>
        <p:nvCxnSpPr>
          <p:cNvPr id="5" name="Pravoúhlá spojnice 4"/>
          <p:cNvCxnSpPr/>
          <p:nvPr/>
        </p:nvCxnSpPr>
        <p:spPr>
          <a:xfrm rot="5400000">
            <a:off x="-2296647" y="3312872"/>
            <a:ext cx="5240350" cy="288030"/>
          </a:xfrm>
          <a:prstGeom prst="bentConnector3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179513" y="6077062"/>
            <a:ext cx="28803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bdélník 13"/>
          <p:cNvSpPr/>
          <p:nvPr/>
        </p:nvSpPr>
        <p:spPr>
          <a:xfrm>
            <a:off x="467543" y="5949280"/>
            <a:ext cx="7488833" cy="36004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9948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991945"/>
            <a:ext cx="7715200" cy="4339800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066130"/>
          </a:xfrm>
        </p:spPr>
        <p:txBody>
          <a:bodyPr>
            <a:noAutofit/>
          </a:bodyPr>
          <a:lstStyle/>
          <a:p>
            <a:pPr algn="just"/>
            <a:r>
              <a:rPr lang="cs-CZ" sz="1800" dirty="0" smtClean="0"/>
              <a:t>Pokud ho v dolní části obrazovky nevidíme, musíme si najet ukazatelem myši úplně dole ke spodnímu okraji obrazovky, potom se nám hlavní panel vysune sám.</a:t>
            </a:r>
            <a:endParaRPr lang="cs-CZ" sz="1800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5" y="6134399"/>
            <a:ext cx="7704856" cy="173359"/>
          </a:xfrm>
          <a:prstGeom prst="rect">
            <a:avLst/>
          </a:prstGeom>
        </p:spPr>
      </p:pic>
      <p:cxnSp>
        <p:nvCxnSpPr>
          <p:cNvPr id="16" name="Pravoúhlá spojnice 15"/>
          <p:cNvCxnSpPr/>
          <p:nvPr/>
        </p:nvCxnSpPr>
        <p:spPr>
          <a:xfrm rot="5400000">
            <a:off x="-2296647" y="3456888"/>
            <a:ext cx="5240350" cy="288030"/>
          </a:xfrm>
          <a:prstGeom prst="bentConnector3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>
            <a:off x="179512" y="6221079"/>
            <a:ext cx="288033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93075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vlastní zdroje</a:t>
            </a:r>
          </a:p>
          <a:p>
            <a:r>
              <a:rPr lang="cs-CZ" dirty="0" smtClean="0"/>
              <a:t>KLECH, P., </a:t>
            </a:r>
            <a:r>
              <a:rPr lang="cs-CZ" i="1" dirty="0" smtClean="0"/>
              <a:t>POČÍTAČ kamarád</a:t>
            </a:r>
            <a:r>
              <a:rPr lang="cs-CZ" dirty="0" smtClean="0"/>
              <a:t>. 1. vyd. Praha: Parta s.r.o., 2009. ISBN 978-80-7320-144-9</a:t>
            </a:r>
          </a:p>
        </p:txBody>
      </p:sp>
    </p:spTree>
    <p:extLst>
      <p:ext uri="{BB962C8B-B14F-4D97-AF65-F5344CB8AC3E}">
        <p14:creationId xmlns:p14="http://schemas.microsoft.com/office/powerpoint/2010/main" val="3025389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853</TotalTime>
  <Words>118</Words>
  <Application>Microsoft Office PowerPoint</Application>
  <PresentationFormat>Předvádění na obrazovce (4:3)</PresentationFormat>
  <Paragraphs>11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Arkýř</vt:lpstr>
      <vt:lpstr>NÁZEV ŠKOLY: Střední odborné učiliště a Základní škola AUTOR: Mgr. Marián Gossányi NÁZEV: VY_32_INOVACE_15_hlavní panel TÉMA SADY: Windows 7 DATUM: 22. 02. 2012 ČÍSLO PROJEKTU: CZ.1.07/1.4.00/21.0477</vt:lpstr>
      <vt:lpstr>Prezentace aplikace PowerPoint</vt:lpstr>
      <vt:lpstr>Důležitou součástí pracovní plochy Windows je hlavní panel, který najdeme v dolní části obrazovky. Můžeme si ho upravovat podle svých představ a práci si ještě víc zjednodušit.</vt:lpstr>
      <vt:lpstr>Pokud ho v dolní části obrazovky nevidíme, musíme si najet ukazatelem myši úplně dole ke spodnímu okraji obrazovky, potom se nám hlavní panel vysune sám.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Mgr. Marián Gossányi</dc:creator>
  <cp:lastModifiedBy>Mgr. Marián Gossányi</cp:lastModifiedBy>
  <cp:revision>347</cp:revision>
  <dcterms:created xsi:type="dcterms:W3CDTF">2012-04-21T08:21:11Z</dcterms:created>
  <dcterms:modified xsi:type="dcterms:W3CDTF">2012-07-02T11:45:54Z</dcterms:modified>
</cp:coreProperties>
</file>