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7" r:id="rId4"/>
    <p:sldId id="288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876" y="18864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437112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</a:t>
            </a:r>
            <a:r>
              <a:rPr lang="cs-CZ"/>
              <a:t>speciálního </a:t>
            </a:r>
            <a:r>
              <a:rPr lang="cs-CZ" smtClean="0"/>
              <a:t>vzdělávání, </a:t>
            </a:r>
            <a:r>
              <a:rPr lang="cs-CZ" dirty="0" smtClean="0"/>
              <a:t>jako 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VY_32_INOVACE_16_uzamknutí hlavního panelu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Windows 7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27. 02.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Uzamknutí hlavního </a:t>
            </a:r>
          </a:p>
          <a:p>
            <a:pPr marL="0" indent="0" algn="ctr">
              <a:buNone/>
            </a:pPr>
            <a:r>
              <a:rPr lang="cs-CZ" sz="8000" dirty="0" smtClean="0"/>
              <a:t>panelu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02634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Abychom s panelem náhodným kliknutím neprovedli nechtěné nastavení, je možné ho uzamknout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418284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Při uzamknutí hlavního panelu postupujeme takto: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1500" dirty="0"/>
              <a:t>Klikneme na </a:t>
            </a:r>
            <a:r>
              <a:rPr lang="cs-CZ" sz="1500" dirty="0" smtClean="0"/>
              <a:t>prázdné místo na panelu pravím tlačítkem myši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1500" dirty="0" smtClean="0"/>
              <a:t>Objeví se nám nabídka, v které volíme položku Uzamknout hlavní panel</a:t>
            </a:r>
            <a:endParaRPr lang="cs-CZ" sz="1500" dirty="0"/>
          </a:p>
          <a:p>
            <a:pPr marL="285750" indent="-285750">
              <a:buFont typeface="Wingdings" pitchFamily="2" charset="2"/>
              <a:buChar char="q"/>
            </a:pPr>
            <a:endParaRPr lang="cs-CZ" sz="1600" dirty="0" smtClean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96752"/>
            <a:ext cx="5350796" cy="4696810"/>
          </a:xfrm>
        </p:spPr>
      </p:pic>
      <p:cxnSp>
        <p:nvCxnSpPr>
          <p:cNvPr id="10" name="Přímá spojnice se šipkou 9"/>
          <p:cNvCxnSpPr/>
          <p:nvPr/>
        </p:nvCxnSpPr>
        <p:spPr>
          <a:xfrm flipH="1">
            <a:off x="5364088" y="2996952"/>
            <a:ext cx="936104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899592" y="4581128"/>
            <a:ext cx="4320480" cy="43204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44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KLECH, P., </a:t>
            </a:r>
            <a:r>
              <a:rPr lang="cs-CZ" i="1" dirty="0" smtClean="0"/>
              <a:t>POČÍTAČ kamarád</a:t>
            </a:r>
            <a:r>
              <a:rPr lang="cs-CZ" dirty="0" smtClean="0"/>
              <a:t>. 1. vyd. Praha: Parta s.r.o., 2009. ISBN 978-80-7320-144-9</a:t>
            </a:r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894</TotalTime>
  <Words>102</Words>
  <Application>Microsoft Office PowerPoint</Application>
  <PresentationFormat>Předvádění na obrazovce (4:3)</PresentationFormat>
  <Paragraphs>13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VY_32_INOVACE_16_uzamknutí hlavního panelu TÉMA SADY: Windows 7 DATUM: 27. 02. 2012 ČÍSLO PROJEKTU: CZ.1.07/1.4.00/21.0477</vt:lpstr>
      <vt:lpstr>Prezentace aplikace PowerPoint</vt:lpstr>
      <vt:lpstr>Abychom s panelem náhodným kliknutím neprovedli nechtěné nastavení, je možné ho uzamknout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358</cp:revision>
  <dcterms:created xsi:type="dcterms:W3CDTF">2012-04-21T08:21:11Z</dcterms:created>
  <dcterms:modified xsi:type="dcterms:W3CDTF">2012-07-02T11:46:37Z</dcterms:modified>
</cp:coreProperties>
</file>