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91" r:id="rId4"/>
    <p:sldId id="292" r:id="rId5"/>
    <p:sldId id="29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437112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7 ročníku, druhého stupně </a:t>
            </a:r>
            <a:r>
              <a:rPr lang="cs-CZ"/>
              <a:t>speciálního </a:t>
            </a:r>
            <a:r>
              <a:rPr lang="cs-CZ" smtClean="0"/>
              <a:t>vzdělávání, </a:t>
            </a:r>
            <a:r>
              <a:rPr lang="cs-CZ" dirty="0" smtClean="0"/>
              <a:t>jako prezentace a návod při práci s PC.</a:t>
            </a:r>
            <a:endParaRPr lang="cs-CZ" dirty="0"/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VY_32_INOVACE_18_snadné spuštění aplikací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Windows 7</a:t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07. 03.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7467600" cy="59252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Snadné spuštění aplikací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7467600" cy="504056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V operačním systému Windows 7 již neexistuje panel nástrojů - snadné spuštění, - nahradilo jej možnost připnutí programu na hlavní panel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917847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>
            <a:normAutofit/>
          </a:bodyPr>
          <a:lstStyle/>
          <a:p>
            <a:r>
              <a:rPr lang="cs-CZ" sz="2000" dirty="0"/>
              <a:t>Program můžete připnout přímo na hlavní </a:t>
            </a:r>
            <a:r>
              <a:rPr lang="cs-CZ" sz="2000" dirty="0" smtClean="0"/>
              <a:t>panel, </a:t>
            </a:r>
            <a:r>
              <a:rPr lang="cs-CZ" sz="2000" dirty="0"/>
              <a:t>aby se rychle a pohodlně otevíral a nemuseli jste jej pokaždé vyhledat v nabídce Start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Na ikonu klikneme pravým tlačítkem myši a vybereme možnost </a:t>
            </a:r>
            <a:r>
              <a:rPr lang="cs-CZ" sz="2000" dirty="0" smtClean="0">
                <a:solidFill>
                  <a:srgbClr val="FF0000"/>
                </a:solidFill>
              </a:rPr>
              <a:t>Připnout na hlavní panel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016" y="274638"/>
            <a:ext cx="4354367" cy="6327775"/>
          </a:xfrm>
        </p:spPr>
      </p:pic>
      <p:cxnSp>
        <p:nvCxnSpPr>
          <p:cNvPr id="8" name="Přímá spojnice se šipkou 7"/>
          <p:cNvCxnSpPr>
            <a:endCxn id="6" idx="3"/>
          </p:cNvCxnSpPr>
          <p:nvPr/>
        </p:nvCxnSpPr>
        <p:spPr>
          <a:xfrm flipH="1" flipV="1">
            <a:off x="5301383" y="3438526"/>
            <a:ext cx="854793" cy="107059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1403648" y="3068960"/>
            <a:ext cx="3888432" cy="2880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180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228184" y="274320"/>
            <a:ext cx="2448272" cy="498348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Spouštěcí ikona Winamp, se nám připnula na hlavní panel. Nyní již jenom jedním kliknutím myši ho můžeme kdykoliv spustit</a:t>
            </a:r>
            <a:endParaRPr lang="cs-CZ" sz="2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933056"/>
            <a:ext cx="5638800" cy="824722"/>
          </a:xfrm>
        </p:spPr>
      </p:pic>
      <p:cxnSp>
        <p:nvCxnSpPr>
          <p:cNvPr id="7" name="Přímá spojnice se šipkou 6"/>
          <p:cNvCxnSpPr/>
          <p:nvPr/>
        </p:nvCxnSpPr>
        <p:spPr>
          <a:xfrm flipH="1">
            <a:off x="4788024" y="1124744"/>
            <a:ext cx="1224136" cy="28083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4355976" y="4437112"/>
            <a:ext cx="504056" cy="36004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023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1064</TotalTime>
  <Words>121</Words>
  <Application>Microsoft Office PowerPoint</Application>
  <PresentationFormat>Předvádění na obrazovce (4:3)</PresentationFormat>
  <Paragraphs>11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Střední odborné učiliště a Základní škola AUTOR: Mgr. Marián Gossányi NÁZEV: VY_32_INOVACE_18_snadné spuštění aplikací TÉMA SADY: Windows 7 DATUM: 07. 03. 2012 ČÍSLO PROJEKTU: CZ.1.07/1.4.00/21.0477</vt:lpstr>
      <vt:lpstr>Prezentace aplikace PowerPoint</vt:lpstr>
      <vt:lpstr>V operačním systému Windows 7 již neexistuje panel nástrojů - snadné spuštění, - nahradilo jej možnost připnutí programu na hlavní panel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412</cp:revision>
  <dcterms:created xsi:type="dcterms:W3CDTF">2012-04-21T08:21:11Z</dcterms:created>
  <dcterms:modified xsi:type="dcterms:W3CDTF">2012-07-02T11:47:51Z</dcterms:modified>
</cp:coreProperties>
</file>