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92" r:id="rId4"/>
    <p:sldId id="29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3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4437112"/>
            <a:ext cx="6172200" cy="122413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7 ročníku, druhého stupně </a:t>
            </a:r>
            <a:r>
              <a:rPr lang="cs-CZ"/>
              <a:t>speciálního </a:t>
            </a:r>
            <a:r>
              <a:rPr lang="cs-CZ" smtClean="0"/>
              <a:t>vzdělávání, </a:t>
            </a:r>
            <a:r>
              <a:rPr lang="cs-CZ" dirty="0" smtClean="0"/>
              <a:t>jako prezentace a návod při práci s PC.</a:t>
            </a:r>
            <a:endParaRPr lang="cs-CZ" dirty="0"/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VY_32_INOVACE_19_vlastnosti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Windows 7</a:t>
            </a:r>
            <a:br>
              <a:rPr lang="cs-CZ" sz="2000" dirty="0" smtClean="0"/>
            </a:br>
            <a:r>
              <a:rPr lang="cs-CZ" sz="2000" dirty="0" smtClean="0"/>
              <a:t>DATUM</a:t>
            </a:r>
            <a:r>
              <a:rPr lang="cs-CZ" sz="2000" dirty="0" smtClean="0"/>
              <a:t>: 12. 03.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467600" cy="57092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Vlastnosti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692696"/>
            <a:ext cx="2376264" cy="4565104"/>
          </a:xfrm>
        </p:spPr>
        <p:txBody>
          <a:bodyPr>
            <a:normAutofit/>
          </a:bodyPr>
          <a:lstStyle/>
          <a:p>
            <a:r>
              <a:rPr lang="cs-CZ" sz="2000" dirty="0" smtClean="0"/>
              <a:t>Jestliže klikneme pravým tlačítkem na hlavní panel a zvolíme možnost vlastnosti získáme přístup k vlastnostem hlavního panelu.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620688"/>
            <a:ext cx="5432537" cy="5256584"/>
          </a:xfrm>
        </p:spPr>
      </p:pic>
      <p:cxnSp>
        <p:nvCxnSpPr>
          <p:cNvPr id="7" name="Přímá spojnice se šipkou 6"/>
          <p:cNvCxnSpPr/>
          <p:nvPr/>
        </p:nvCxnSpPr>
        <p:spPr>
          <a:xfrm flipH="1">
            <a:off x="5580112" y="1340768"/>
            <a:ext cx="576064" cy="345638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5576" y="5013176"/>
            <a:ext cx="4824536" cy="50405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803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228184" y="274320"/>
            <a:ext cx="2448272" cy="4983480"/>
          </a:xfrm>
        </p:spPr>
        <p:txBody>
          <a:bodyPr>
            <a:normAutofit fontScale="25000" lnSpcReduction="20000"/>
          </a:bodyPr>
          <a:lstStyle/>
          <a:p>
            <a:r>
              <a:rPr lang="cs-CZ" sz="7200" dirty="0" smtClean="0"/>
              <a:t>Zde můžeme </a:t>
            </a:r>
            <a:r>
              <a:rPr lang="cs-CZ" sz="7200" dirty="0"/>
              <a:t>měnit funkce a vzhled hlavního </a:t>
            </a:r>
            <a:r>
              <a:rPr lang="cs-CZ" sz="7200" dirty="0" smtClean="0"/>
              <a:t>panelu: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7200" dirty="0" err="1" smtClean="0">
                <a:solidFill>
                  <a:srgbClr val="FF0000"/>
                </a:solidFill>
              </a:rPr>
              <a:t>Zatržítkem</a:t>
            </a:r>
            <a:endParaRPr lang="cs-CZ" sz="7200" dirty="0" smtClean="0">
              <a:solidFill>
                <a:srgbClr val="FF0000"/>
              </a:solidFill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7200" dirty="0" smtClean="0">
                <a:solidFill>
                  <a:srgbClr val="0070C0"/>
                </a:solidFill>
              </a:rPr>
              <a:t>Výběrem z nabídky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  <a:p>
            <a:r>
              <a:rPr lang="cs-CZ" sz="7200" dirty="0" smtClean="0"/>
              <a:t>Pro potvrzení změny volíme </a:t>
            </a:r>
            <a:r>
              <a:rPr lang="cs-CZ" sz="7200" dirty="0" smtClean="0">
                <a:solidFill>
                  <a:srgbClr val="00B050"/>
                </a:solidFill>
              </a:rPr>
              <a:t>Použít</a:t>
            </a:r>
            <a:r>
              <a:rPr lang="cs-CZ" sz="7200" dirty="0" smtClean="0"/>
              <a:t> a nakonec uzavřeme vlastnosti hlavního panelu </a:t>
            </a:r>
            <a:r>
              <a:rPr lang="cs-CZ" sz="7200" dirty="0" smtClean="0">
                <a:solidFill>
                  <a:srgbClr val="FFFF00"/>
                </a:solidFill>
              </a:rPr>
              <a:t>OK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 </a:t>
            </a:r>
            <a:endParaRPr lang="cs-CZ" sz="2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550" y="473075"/>
            <a:ext cx="5321300" cy="5930900"/>
          </a:xfrm>
        </p:spPr>
      </p:pic>
      <p:cxnSp>
        <p:nvCxnSpPr>
          <p:cNvPr id="9" name="Přímá spojnice se šipkou 8"/>
          <p:cNvCxnSpPr/>
          <p:nvPr/>
        </p:nvCxnSpPr>
        <p:spPr>
          <a:xfrm flipH="1">
            <a:off x="3491880" y="1268760"/>
            <a:ext cx="2736304" cy="3600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827584" y="1556792"/>
            <a:ext cx="2448272" cy="86409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004048" y="1628800"/>
            <a:ext cx="1080120" cy="648072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5364088" y="1628800"/>
            <a:ext cx="720080" cy="1296144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5364088" y="1628800"/>
            <a:ext cx="720080" cy="2016224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5364088" y="3284984"/>
            <a:ext cx="720080" cy="2448272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4572000" y="5877272"/>
            <a:ext cx="972108" cy="288032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ravoúhlá spojnice 24"/>
          <p:cNvCxnSpPr/>
          <p:nvPr/>
        </p:nvCxnSpPr>
        <p:spPr>
          <a:xfrm rot="10800000" flipV="1">
            <a:off x="2987824" y="4181636"/>
            <a:ext cx="4320480" cy="1296144"/>
          </a:xfrm>
          <a:prstGeom prst="bentConnector3">
            <a:avLst>
              <a:gd name="adj1" fmla="val 50481"/>
            </a:avLst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3003120" y="5445225"/>
            <a:ext cx="0" cy="288031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7308304" y="4005064"/>
            <a:ext cx="0" cy="17657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bdélník 38"/>
          <p:cNvSpPr/>
          <p:nvPr/>
        </p:nvSpPr>
        <p:spPr>
          <a:xfrm>
            <a:off x="2555776" y="5877272"/>
            <a:ext cx="936104" cy="288032"/>
          </a:xfrm>
          <a:prstGeom prst="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023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9" grpId="0" animBg="1"/>
      <p:bldP spid="3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KLECH, P., </a:t>
            </a:r>
            <a:r>
              <a:rPr lang="cs-CZ" i="1" dirty="0"/>
              <a:t>POČÍTAČ kamarád</a:t>
            </a:r>
            <a:r>
              <a:rPr lang="cs-CZ" dirty="0"/>
              <a:t>. 1. vyd. Praha: Parta s.r.o., 2009. ISBN </a:t>
            </a:r>
            <a:r>
              <a:rPr lang="cs-CZ" dirty="0" smtClean="0"/>
              <a:t>978-80-7320-144-9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1096</TotalTime>
  <Words>103</Words>
  <Application>Microsoft Office PowerPoint</Application>
  <PresentationFormat>Předvádění na obrazovce (4:3)</PresentationFormat>
  <Paragraphs>22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Střední odborné učiliště a Základní škola AUTOR: Mgr. Marián Gossányi NÁZEV: VY_32_INOVACE_19_vlastnosti TÉMA SADY: Windows 7 DATUM: 12. 03. 2012 ČÍSLO PROJEKTU: CZ.1.07/1.4.00/21.0477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440</cp:revision>
  <dcterms:created xsi:type="dcterms:W3CDTF">2012-04-21T08:21:11Z</dcterms:created>
  <dcterms:modified xsi:type="dcterms:W3CDTF">2012-07-02T11:48:40Z</dcterms:modified>
</cp:coreProperties>
</file>