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2" r:id="rId4"/>
    <p:sldId id="29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10.8.2012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4437112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7. </a:t>
            </a:r>
            <a:r>
              <a:rPr lang="cs-CZ" dirty="0"/>
              <a:t>ročníku, druhého stupně speciálního </a:t>
            </a:r>
            <a:r>
              <a:rPr lang="cs-CZ" dirty="0" smtClean="0"/>
              <a:t>vzdělávání, jako prezentace a návod při práci s PC.</a:t>
            </a:r>
            <a:endParaRPr lang="cs-CZ" dirty="0"/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VY_32_INOVACE_20_nabídka start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Windows 7</a:t>
            </a:r>
            <a:br>
              <a:rPr lang="cs-CZ" sz="2000" dirty="0" smtClean="0"/>
            </a:br>
            <a:r>
              <a:rPr lang="cs-CZ" sz="2000" dirty="0" smtClean="0"/>
              <a:t>DATUM: 19. 03.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7467600" cy="60692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Nabídka    </a:t>
            </a:r>
            <a:r>
              <a:rPr lang="cs-CZ" sz="8000" dirty="0" smtClean="0"/>
              <a:t>Start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5440065" cy="5832648"/>
          </a:xfrm>
        </p:spPr>
      </p:pic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692696"/>
            <a:ext cx="2376264" cy="4565104"/>
          </a:xfrm>
        </p:spPr>
        <p:txBody>
          <a:bodyPr>
            <a:normAutofit/>
          </a:bodyPr>
          <a:lstStyle/>
          <a:p>
            <a:r>
              <a:rPr lang="cs-CZ" sz="2000" dirty="0" smtClean="0"/>
              <a:t>Jestliže klikneme pravým tlačítkem myši na nabídku start a zvolíme možnost vlastnosti získáme přístup k vlastnostem nabídky start.</a:t>
            </a:r>
            <a:endParaRPr lang="cs-CZ" sz="2000" dirty="0">
              <a:solidFill>
                <a:srgbClr val="FF0000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5364088" y="1412776"/>
            <a:ext cx="864096" cy="33123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827584" y="4941168"/>
            <a:ext cx="4608512" cy="4320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803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5727287" cy="6346825"/>
          </a:xfrm>
        </p:spPr>
      </p:pic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228184" y="274320"/>
            <a:ext cx="2448272" cy="4983480"/>
          </a:xfrm>
        </p:spPr>
        <p:txBody>
          <a:bodyPr>
            <a:normAutofit fontScale="25000" lnSpcReduction="20000"/>
          </a:bodyPr>
          <a:lstStyle/>
          <a:p>
            <a:r>
              <a:rPr lang="cs-CZ" sz="7200" dirty="0" smtClean="0"/>
              <a:t>Zde můžeme upravit vzhled a chování odkazů, ikon a nabídek startu: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7200" dirty="0">
                <a:solidFill>
                  <a:srgbClr val="0070C0"/>
                </a:solidFill>
              </a:rPr>
              <a:t>Výběrem z nabídky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7200" dirty="0" err="1" smtClean="0">
                <a:solidFill>
                  <a:srgbClr val="FF0000"/>
                </a:solidFill>
              </a:rPr>
              <a:t>Zatržítkem</a:t>
            </a:r>
            <a:endParaRPr lang="cs-CZ" sz="7200" dirty="0" smtClean="0">
              <a:solidFill>
                <a:srgbClr val="0070C0"/>
              </a:solidFill>
            </a:endParaRPr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  <a:p>
            <a:r>
              <a:rPr lang="cs-CZ" sz="7200" dirty="0" smtClean="0"/>
              <a:t>Pro potvrzení změny volíme </a:t>
            </a:r>
            <a:r>
              <a:rPr lang="cs-CZ" sz="7200" dirty="0" smtClean="0">
                <a:solidFill>
                  <a:srgbClr val="00B050"/>
                </a:solidFill>
              </a:rPr>
              <a:t>Použít</a:t>
            </a:r>
            <a:r>
              <a:rPr lang="cs-CZ" sz="7200" dirty="0" smtClean="0"/>
              <a:t> a nakonec uzavřeme vlastnosti nabídky  startu   </a:t>
            </a:r>
            <a:r>
              <a:rPr lang="cs-CZ" sz="7200" dirty="0" smtClean="0">
                <a:solidFill>
                  <a:srgbClr val="FFFF00"/>
                </a:solidFill>
              </a:rPr>
              <a:t>OK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 </a:t>
            </a:r>
            <a:endParaRPr lang="cs-CZ" sz="2000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5436096" y="2132856"/>
            <a:ext cx="720080" cy="720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539552" y="2492896"/>
            <a:ext cx="4752528" cy="7200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se šipkou 23"/>
          <p:cNvCxnSpPr/>
          <p:nvPr/>
        </p:nvCxnSpPr>
        <p:spPr>
          <a:xfrm flipH="1">
            <a:off x="4355976" y="1484784"/>
            <a:ext cx="1872208" cy="36004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 flipV="1">
            <a:off x="5580112" y="1340768"/>
            <a:ext cx="648072" cy="14401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5436096" y="3429000"/>
            <a:ext cx="720080" cy="230425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bdélník 29"/>
          <p:cNvSpPr/>
          <p:nvPr/>
        </p:nvSpPr>
        <p:spPr>
          <a:xfrm>
            <a:off x="4716016" y="6021288"/>
            <a:ext cx="1008112" cy="28803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ravoúhlá spojnice 31"/>
          <p:cNvCxnSpPr/>
          <p:nvPr/>
        </p:nvCxnSpPr>
        <p:spPr>
          <a:xfrm rot="10800000" flipV="1">
            <a:off x="3059832" y="4653136"/>
            <a:ext cx="4248472" cy="792088"/>
          </a:xfrm>
          <a:prstGeom prst="bentConnector3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7308304" y="4293096"/>
            <a:ext cx="0" cy="36004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>
            <a:off x="3059831" y="5445225"/>
            <a:ext cx="0" cy="432047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2483768" y="6021288"/>
            <a:ext cx="1008112" cy="288032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023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2009. ISBN </a:t>
            </a:r>
            <a:r>
              <a:rPr lang="cs-CZ" dirty="0" smtClean="0"/>
              <a:t>978-80-7320-144-9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1130</TotalTime>
  <Words>110</Words>
  <Application>Microsoft Office PowerPoint</Application>
  <PresentationFormat>Předvádění na obrazovce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VY_32_INOVACE_20_nabídka start TÉMA SADY: Windows 7 DATUM: 19. 03. 2012 ČÍSLO PROJEKTU: CZ.1.07/1.4.00/21.0477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Učitel</cp:lastModifiedBy>
  <cp:revision>461</cp:revision>
  <dcterms:created xsi:type="dcterms:W3CDTF">2012-04-21T08:21:11Z</dcterms:created>
  <dcterms:modified xsi:type="dcterms:W3CDTF">2012-08-10T19:02:08Z</dcterms:modified>
</cp:coreProperties>
</file>