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1" r:id="rId2"/>
    <p:sldId id="272" r:id="rId3"/>
    <p:sldId id="256" r:id="rId4"/>
    <p:sldId id="257" r:id="rId5"/>
    <p:sldId id="267" r:id="rId6"/>
    <p:sldId id="268" r:id="rId7"/>
    <p:sldId id="269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33" autoAdjust="0"/>
    <p:restoredTop sz="94660"/>
  </p:normalViewPr>
  <p:slideViewPr>
    <p:cSldViewPr>
      <p:cViewPr varScale="1">
        <p:scale>
          <a:sx n="66" d="100"/>
          <a:sy n="66" d="100"/>
        </p:scale>
        <p:origin x="-102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B0D21-C904-4550-A340-56EBE492864E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B0D21-C904-4550-A340-56EBE492864E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B0D21-C904-4550-A340-56EBE492864E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B0D21-C904-4550-A340-56EBE492864E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B0D21-C904-4550-A340-56EBE492864E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B0D21-C904-4550-A340-56EBE492864E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B0D21-C904-4550-A340-56EBE492864E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B0D21-C904-4550-A340-56EBE492864E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B0D21-C904-4550-A340-56EBE492864E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B0D21-C904-4550-A340-56EBE492864E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B0D21-C904-4550-A340-56EBE492864E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5CB0D21-C904-4550-A340-56EBE492864E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VY_12_INOVACE_5_ČTENÁŘSKÁ GRAMOTNOST_PŘÍSLOVÍ I.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PŘÍSLOVÍ I.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396" y="3429000"/>
            <a:ext cx="543660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PŘÍSLOVÍ I.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3.třídy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zaměřen na oblast Jazyk a jazyková komunikace a slouží k rozvoji čtenářské gramotnosti a pochopení podstaty některých známých přísloví.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Úkolem dětí je rozhodnout, zda jednotlivé příběhy opravdu patří k uvedenému přísloví. Pokud ne, mají najít správné přísloví.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 materiálem lze pracovat hromadně i samostatně. Pokud děti pracují samostatně, je vhodné, aby si své odpovědi zapisovaly. Animace pro kontrolu lze při prvním čtení přeskočit pomocí tlačítek akcí. 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4365104"/>
            <a:ext cx="7344816" cy="825505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Rozhodni, zda se přísloví hodí k příběhu.</a:t>
            </a:r>
          </a:p>
          <a:p>
            <a:pPr algn="ctr"/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Pokud ne, vymysli jiné vhodné přísloví.</a:t>
            </a:r>
            <a:endParaRPr lang="cs-CZ" sz="28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332656"/>
            <a:ext cx="6172200" cy="79747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VYBER SPRÁVNÉ PŘÍSLOVÍ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1844824"/>
            <a:ext cx="48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Pravda nebo lež</a:t>
            </a:r>
            <a:endParaRPr lang="cs-CZ" sz="48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3429000"/>
            <a:ext cx="74168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Arial" pitchFamily="34" charset="0"/>
                <a:cs typeface="Arial" pitchFamily="34" charset="0"/>
              </a:rPr>
              <a:t>Jednoho dne jsem do školy dorazil pozdě. Nechtělo se mi totiž ráno vstávat. Když jsem přišel, všechny děti ve třídě právě dojídaly dort. Klára totiž měla narozeniny a dort přinesla na oslavu. Na mě už však nezbylo! Škoda, že jsem nepřišel dřív.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979712" y="1700808"/>
            <a:ext cx="5688632" cy="8640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Ráno moudřejší večera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2699792" y="332656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ásobení 6"/>
          <p:cNvSpPr/>
          <p:nvPr/>
        </p:nvSpPr>
        <p:spPr>
          <a:xfrm>
            <a:off x="3851920" y="332656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436096" y="332656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ástupný symbol pro obsah 4"/>
          <p:cNvSpPr txBox="1">
            <a:spLocks/>
          </p:cNvSpPr>
          <p:nvPr/>
        </p:nvSpPr>
        <p:spPr>
          <a:xfrm>
            <a:off x="1979712" y="2492896"/>
            <a:ext cx="5688632" cy="86409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Kdo pozdě chodí, sám sobě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škodí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244408" y="6381328"/>
            <a:ext cx="64807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7.40741E-7 L -0.14965 -7.40741E-7 " pathEditMode="relative" ptsTypes="AA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5" grpId="1" build="p"/>
      <p:bldP spid="6" grpId="0" animBg="1"/>
      <p:bldP spid="7" grpId="0" animBg="1"/>
      <p:bldP spid="8" grpId="0" animBg="1"/>
      <p:bldP spid="9" grpId="0"/>
      <p:bldP spid="9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3140968"/>
            <a:ext cx="80648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Arial" pitchFamily="34" charset="0"/>
                <a:cs typeface="Arial" pitchFamily="34" charset="0"/>
              </a:rPr>
              <a:t>Od útlého věku hraju na klavír. Má učitelka na hodině klavíru je docela hodná. Někdy mě ale nemůže některé věci odnaučit. V jedné skladbě mi například nešlo zahrát dvě noty. Učitelka mi stále ukazovala, jak je hrát. Mě to ale stále nešlo. Poté se velmi rozčílila a řekla, že neposlouchám a ona se namáhá zbytečně!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259632" y="1916832"/>
            <a:ext cx="6768752" cy="864096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Je to jako hrách na stěnu házet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2699792" y="332656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ásobení 6"/>
          <p:cNvSpPr/>
          <p:nvPr/>
        </p:nvSpPr>
        <p:spPr>
          <a:xfrm>
            <a:off x="3851920" y="332656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436096" y="332656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244408" y="6381328"/>
            <a:ext cx="64807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33333E-6 L 0.15747 3.33333E-6 " pathEditMode="relative" ptsTypes="AA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animBg="1"/>
      <p:bldP spid="7" grpId="1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3140968"/>
            <a:ext cx="80648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Arial" pitchFamily="34" charset="0"/>
                <a:cs typeface="Arial" pitchFamily="34" charset="0"/>
              </a:rPr>
              <a:t>Jeden náš spolužák ve škole neustále podváděl. Vždycky mu ale každý podvod prošel. Nemohli jsme tomu uvěřit. Říkali jsme si, že to snad ani není možné. A taky že ne! Trvalo to sice dlouho, ale nakonec i na něj došlo. Paní učitelka na jeho podvody přišla a potrestala ho velmi tvrdě. Přece jen i na něj došlo!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899592" y="1916832"/>
            <a:ext cx="7488832" cy="864096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Boží mlýny melou pomalu, ale jistě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2699792" y="332656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ásobení 6"/>
          <p:cNvSpPr/>
          <p:nvPr/>
        </p:nvSpPr>
        <p:spPr>
          <a:xfrm>
            <a:off x="3851920" y="332656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436096" y="332656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244408" y="6381328"/>
            <a:ext cx="64807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33333E-6 L 0.15747 3.33333E-6 " pathEditMode="relative" ptsTypes="AA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3356992"/>
            <a:ext cx="80648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Arial" pitchFamily="34" charset="0"/>
                <a:cs typeface="Arial" pitchFamily="34" charset="0"/>
              </a:rPr>
              <a:t>Má kamarádka Tereza mi jednou dala k svátku knížku. Já ji však už jednou četl, tak jsem řekl, že jí nechci.  Moc ji to mrzelo. Odešla a byla velmi smutná. Dlouho se se mnou nechtěla moc kamarádit. Vše se vyřešilo, až když jsem pochopila, že není důležité, co dostanu, ale to že si na mě někdo vzpomenul!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979712" y="1700808"/>
            <a:ext cx="5688632" cy="8640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 nouzi poznáš přítele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2699792" y="332656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ásobení 6"/>
          <p:cNvSpPr/>
          <p:nvPr/>
        </p:nvSpPr>
        <p:spPr>
          <a:xfrm>
            <a:off x="3851920" y="332656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436096" y="332656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ástupný symbol pro obsah 4"/>
          <p:cNvSpPr txBox="1">
            <a:spLocks/>
          </p:cNvSpPr>
          <p:nvPr/>
        </p:nvSpPr>
        <p:spPr>
          <a:xfrm>
            <a:off x="2051720" y="2492896"/>
            <a:ext cx="5976664" cy="86409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Darovanému koni na zuby nekoukej.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244408" y="6381328"/>
            <a:ext cx="64807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7.40741E-7 L -0.14965 -7.40741E-7 " pathEditMode="relative" ptsTypes="AA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5" grpId="1" build="p"/>
      <p:bldP spid="6" grpId="0" animBg="1"/>
      <p:bldP spid="7" grpId="0" animBg="1"/>
      <p:bldP spid="8" grpId="0" animBg="1"/>
      <p:bldP spid="9" grpId="0"/>
      <p:bldP spid="9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708920"/>
            <a:ext cx="84969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Arial" pitchFamily="34" charset="0"/>
                <a:cs typeface="Arial" pitchFamily="34" charset="0"/>
              </a:rPr>
              <a:t>Dva bratři měli velmi rozdílnou povahu. Jeden z nich se choval k lidem velmi hezky a pomáhal každému, kdo potřeboval. Druhý z nich byl protivný a myslel jenom na sebe. Jednou se stalo, že oba bratři najednou onemocněli. První z bratrů se ale rychle uzdravil, jelikož mu lidé velmi pomohli. Druhý se musel z nemoci vyhrabat sám a byl z toho velmi nešťastný.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755576" y="1412776"/>
            <a:ext cx="7848872" cy="1152128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Jeden za osmnáct a druhý bez dvou za dvacet.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2699792" y="332656"/>
            <a:ext cx="1224136" cy="1008112"/>
          </a:xfrm>
          <a:prstGeom prst="smileyFac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ásobení 6"/>
          <p:cNvSpPr/>
          <p:nvPr/>
        </p:nvSpPr>
        <p:spPr>
          <a:xfrm>
            <a:off x="3851920" y="332656"/>
            <a:ext cx="1656184" cy="115212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436096" y="332656"/>
            <a:ext cx="1224136" cy="100811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Zástupný symbol pro obsah 4"/>
          <p:cNvSpPr txBox="1">
            <a:spLocks/>
          </p:cNvSpPr>
          <p:nvPr/>
        </p:nvSpPr>
        <p:spPr>
          <a:xfrm>
            <a:off x="1259632" y="1844824"/>
            <a:ext cx="6552728" cy="86409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Jak si kdo ustele, tak si lehne.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7.40741E-7 L -0.14965 -7.40741E-7 " pathEditMode="relative" ptsTypes="AA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5" grpId="1" build="p"/>
      <p:bldP spid="6" grpId="0" animBg="1"/>
      <p:bldP spid="7" grpId="0" animBg="1"/>
      <p:bldP spid="8" grpId="0" animBg="1"/>
      <p:bldP spid="9" grpId="0"/>
      <p:bldP spid="9" grpId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326</TotalTime>
  <Words>631</Words>
  <Application>Microsoft Office PowerPoint</Application>
  <PresentationFormat>Předvádění na obrazovce (4:3)</PresentationFormat>
  <Paragraphs>33</Paragraphs>
  <Slides>8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Jmění</vt:lpstr>
      <vt:lpstr>Acrobat Document</vt:lpstr>
      <vt:lpstr>Snímek 1</vt:lpstr>
      <vt:lpstr>Snímek 2</vt:lpstr>
      <vt:lpstr>VYBER SPRÁVNÉ PŘÍSLOVÍ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VYBER SPRÁVNÉ PŘÍSLOVÍ</dc:title>
  <dc:creator>DELL</dc:creator>
  <cp:lastModifiedBy>DELL</cp:lastModifiedBy>
  <cp:revision>36</cp:revision>
  <dcterms:created xsi:type="dcterms:W3CDTF">2012-04-11T16:50:18Z</dcterms:created>
  <dcterms:modified xsi:type="dcterms:W3CDTF">2012-07-22T09:21:43Z</dcterms:modified>
</cp:coreProperties>
</file>