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750D52-B0E7-4372-B7F3-36F1606ABE9B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F760F51-5CA9-41DF-B12B-B1B98E60E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VY_12_INOVACE_18_ČTENÁŘSKÁ GRAMOTNOST_KRESLI PODLE POKYNŮ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KRESLI PODLE POKYNŮ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KRESLI PODLE POKYNŮ I.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zaměřen na oblast Jazyk a jazyková komunikace a slouží k rozvoji čtenářské gramotnosti a procvičení schopnosti porozumění psanému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Jednotlivé snímky materiálu dětem postupně promítáme.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podle jednotlivých úkolů kreslí na papír.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konci materiálu se znovu objevují předešlé úkoly a zároveň s nimi se objevuje správné řešení.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tak mohou jednotlivé kroky ihned zkontrolovat.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Tajemné zvíře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Kresli podle pokynů</a:t>
            </a:r>
          </a:p>
          <a:p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7281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1. Tuto část obrázku si nakresli na papír a dál pokračuj podle pokynů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348880"/>
            <a:ext cx="3672408" cy="3766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132856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2. Doprostřed obrázku nakresli ovál, který se dotýká konců všech čtyř lomených čar.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3. Nad ovál, který jsi právě nakreslil, nakresli kružnici, která je oproti oválu menší a oválu se dotýká.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4. Do spodní části kružnice nakresli půlměsíc, jehož „břicho“ směřuje dolů.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5. Nad kružnici nakresli další dvě malé kružnice, které se nedotýkají sebe navzájem, ale dotýkají se velké kružnice.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6. Do vnitřku každé z malých kružnic  nakresli další malou kružnici. Tyto menší kružnice se větších kružnic nedotýkají.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7. Do menších kružnic, které jsi právě nakreslil, nakresli znovu další malé kružnice. Kružnice se opět větších kružnic nedotýkají. Tyto kružnice celé vybarvi.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8. Na volné konce všech čtyř lomených čar nakresli tři krátké čárky.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9. Na konce všech čárek, které jsi právě udělal, nakresli malé kružnice.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10. Jako poslední nakresli do oválu uprostřed obrázku další o něco menší ovál. Tento ovál se bude většího oválu dotýkat pouze ve své spodní části.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229600" cy="3168352"/>
          </a:xfrm>
        </p:spPr>
        <p:txBody>
          <a:bodyPr>
            <a:normAutofit/>
          </a:bodyPr>
          <a:lstStyle/>
          <a:p>
            <a:r>
              <a:rPr lang="cs-CZ" dirty="0" smtClean="0"/>
              <a:t>Obrázek je hotov.</a:t>
            </a:r>
            <a:br>
              <a:rPr lang="cs-CZ" dirty="0" smtClean="0"/>
            </a:br>
            <a:r>
              <a:rPr lang="cs-CZ" dirty="0" smtClean="0"/>
              <a:t>Postupoval jsi správně?</a:t>
            </a:r>
            <a:br>
              <a:rPr lang="cs-CZ" dirty="0" smtClean="0"/>
            </a:br>
            <a:r>
              <a:rPr lang="cs-CZ" dirty="0" smtClean="0"/>
              <a:t>Podívej se sám!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348880"/>
            <a:ext cx="3694314" cy="3789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Elipsa 2"/>
          <p:cNvSpPr/>
          <p:nvPr/>
        </p:nvSpPr>
        <p:spPr>
          <a:xfrm>
            <a:off x="3779912" y="3356992"/>
            <a:ext cx="1512168" cy="20882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3851920" y="2204864"/>
            <a:ext cx="1224136" cy="115212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 rot="5400000" flipH="1" flipV="1">
            <a:off x="4348477" y="2788426"/>
            <a:ext cx="231024" cy="504059"/>
          </a:xfrm>
          <a:prstGeom prst="moon">
            <a:avLst>
              <a:gd name="adj" fmla="val 31794"/>
            </a:avLst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779912" y="1844824"/>
            <a:ext cx="504056" cy="43204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644008" y="1844824"/>
            <a:ext cx="504056" cy="432048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716016" y="1916832"/>
            <a:ext cx="288032" cy="2880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851920" y="1916832"/>
            <a:ext cx="288032" cy="28803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995936" y="1988840"/>
            <a:ext cx="72008" cy="72008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860032" y="1988840"/>
            <a:ext cx="72008" cy="72008"/>
          </a:xfrm>
          <a:prstGeom prst="ellipse">
            <a:avLst/>
          </a:prstGeom>
          <a:solidFill>
            <a:schemeClr val="tx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H="1" flipV="1">
            <a:off x="6012160" y="2276872"/>
            <a:ext cx="216024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6228184" y="2276872"/>
            <a:ext cx="72008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228184" y="2420888"/>
            <a:ext cx="279648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5724128" y="5877272"/>
            <a:ext cx="351656" cy="1524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796136" y="6021288"/>
            <a:ext cx="216024" cy="32427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>
            <a:off x="5508104" y="6021288"/>
            <a:ext cx="216024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347864" y="6021288"/>
            <a:ext cx="216024" cy="2712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flipH="1">
            <a:off x="3059832" y="6021288"/>
            <a:ext cx="288032" cy="21602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flipH="1">
            <a:off x="3339480" y="6021288"/>
            <a:ext cx="8384" cy="2796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flipH="1">
            <a:off x="2843808" y="2348880"/>
            <a:ext cx="216024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555776" y="2348880"/>
            <a:ext cx="360040" cy="36004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2843808" y="2276872"/>
            <a:ext cx="72008" cy="432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Elipsa 37"/>
          <p:cNvSpPr/>
          <p:nvPr/>
        </p:nvSpPr>
        <p:spPr>
          <a:xfrm>
            <a:off x="6228184" y="2132856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5940152" y="2132856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6444208" y="2348880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084168" y="5805264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5940152" y="6309320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5436096" y="6237312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3563888" y="6237312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275856" y="6309320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987824" y="6237312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2411760" y="2276872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2771800" y="2132856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3059832" y="2276872"/>
            <a:ext cx="144016" cy="144016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3995936" y="4005064"/>
            <a:ext cx="1080120" cy="144016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8" name="Tabulka 67"/>
          <p:cNvGraphicFramePr>
            <a:graphicFrameLocks noGrp="1"/>
          </p:cNvGraphicFramePr>
          <p:nvPr/>
        </p:nvGraphicFramePr>
        <p:xfrm>
          <a:off x="1403648" y="620688"/>
          <a:ext cx="631202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12024"/>
              </a:tblGrid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Doprostřed obrázku nakresli ovál, který se dotýká konců všech čtyř lomených čar.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9" name="Tabulka 68"/>
          <p:cNvGraphicFramePr>
            <a:graphicFrameLocks noGrp="1"/>
          </p:cNvGraphicFramePr>
          <p:nvPr/>
        </p:nvGraphicFramePr>
        <p:xfrm>
          <a:off x="1475656" y="476672"/>
          <a:ext cx="631202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12024"/>
              </a:tblGrid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Nad ovál, který jsi právě nakreslil, nakresli kružnici, která je oproti oválu menší a oválu se dotýká</a:t>
                      </a:r>
                      <a:endParaRPr lang="cs-CZ" sz="2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0" name="Tabulka 69"/>
          <p:cNvGraphicFramePr>
            <a:graphicFrameLocks noGrp="1"/>
          </p:cNvGraphicFramePr>
          <p:nvPr/>
        </p:nvGraphicFramePr>
        <p:xfrm>
          <a:off x="1475656" y="332656"/>
          <a:ext cx="6312024" cy="82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12024"/>
              </a:tblGrid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Do spodní části kružnice nakresli půlměsíc, jehož „břicho“ směřuje dolů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1" name="Tabulka 70"/>
          <p:cNvGraphicFramePr>
            <a:graphicFrameLocks noGrp="1"/>
          </p:cNvGraphicFramePr>
          <p:nvPr/>
        </p:nvGraphicFramePr>
        <p:xfrm>
          <a:off x="1628056" y="485056"/>
          <a:ext cx="631202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12024"/>
              </a:tblGrid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Nad kružnici nakresli další dvě malé kružnice, které se nedotýkají sebe navzájem, ale dotýkají se velké kružnice</a:t>
                      </a:r>
                      <a:endParaRPr lang="cs-CZ" sz="24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2" name="Tabulka 71"/>
          <p:cNvGraphicFramePr>
            <a:graphicFrameLocks noGrp="1"/>
          </p:cNvGraphicFramePr>
          <p:nvPr/>
        </p:nvGraphicFramePr>
        <p:xfrm>
          <a:off x="1619672" y="188640"/>
          <a:ext cx="6312024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312024"/>
              </a:tblGrid>
              <a:tr h="648072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Do vnitřku každé z malých kružnic  nakresli další malou kružnici. Tyto menší kružnice se větších kružnic nedotýkají</a:t>
                      </a:r>
                      <a:endParaRPr lang="cs-CZ" sz="2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3" name="Tabulka 72"/>
          <p:cNvGraphicFramePr>
            <a:graphicFrameLocks noGrp="1"/>
          </p:cNvGraphicFramePr>
          <p:nvPr/>
        </p:nvGraphicFramePr>
        <p:xfrm>
          <a:off x="683568" y="188640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1050424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Do menších kružnic, které jsi právě nakreslil, nakresli znovu další malé kružnice. Kružnice se opět větších kružnic nedotýkají. Tyto kružnice celé vybarvi.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4" name="Tabulka 73"/>
          <p:cNvGraphicFramePr>
            <a:graphicFrameLocks noGrp="1"/>
          </p:cNvGraphicFramePr>
          <p:nvPr/>
        </p:nvGraphicFramePr>
        <p:xfrm>
          <a:off x="835968" y="341040"/>
          <a:ext cx="7992888" cy="1050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1050424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Na volné konce všech čtyř lomených čar nakresli tři krátké čárky.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5" name="Tabulka 74"/>
          <p:cNvGraphicFramePr>
            <a:graphicFrameLocks noGrp="1"/>
          </p:cNvGraphicFramePr>
          <p:nvPr/>
        </p:nvGraphicFramePr>
        <p:xfrm>
          <a:off x="988368" y="493440"/>
          <a:ext cx="7992888" cy="1050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1050424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Na konce všech čárek, které jsi právě udělal, nakresli malé kružnice.</a:t>
                      </a:r>
                      <a:endParaRPr lang="cs-CZ" sz="2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6" name="Tabulka 75"/>
          <p:cNvGraphicFramePr>
            <a:graphicFrameLocks noGrp="1"/>
          </p:cNvGraphicFramePr>
          <p:nvPr/>
        </p:nvGraphicFramePr>
        <p:xfrm>
          <a:off x="755576" y="260648"/>
          <a:ext cx="7992888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1050424">
                <a:tc>
                  <a:txBody>
                    <a:bodyPr/>
                    <a:lstStyle/>
                    <a:p>
                      <a:pPr algn="l"/>
                      <a:r>
                        <a:rPr lang="cs-CZ" sz="2400" dirty="0" smtClean="0"/>
                        <a:t>Jako poslední nakresli do oválu uprostřed obrázku další o něco menší ovál. Tento ovál se bude většího oválu dotýkat pouze ve své spodní části.</a:t>
                      </a:r>
                      <a:endParaRPr lang="cs-CZ" sz="24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7" name="Tabulka 76"/>
          <p:cNvGraphicFramePr>
            <a:graphicFrameLocks noGrp="1"/>
          </p:cNvGraphicFramePr>
          <p:nvPr/>
        </p:nvGraphicFramePr>
        <p:xfrm>
          <a:off x="907976" y="413048"/>
          <a:ext cx="7992888" cy="10504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105042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 je hotovo! Pokud máš správně, zasloužíš</a:t>
                      </a:r>
                      <a:r>
                        <a:rPr lang="cs-CZ" sz="2800" baseline="0" dirty="0" smtClean="0"/>
                        <a:t> pochvalu!</a:t>
                      </a:r>
                      <a:endParaRPr lang="cs-CZ" sz="28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5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7" grpId="0" animBg="1"/>
      <p:bldP spid="48" grpId="0" animBg="1"/>
      <p:bldP spid="49" grpId="0" animBg="1"/>
      <p:bldP spid="50" grpId="0" animBg="1"/>
      <p:bldP spid="67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81</TotalTime>
  <Words>716</Words>
  <Application>Microsoft Office PowerPoint</Application>
  <PresentationFormat>Předvádění na obrazovce (4:3)</PresentationFormat>
  <Paragraphs>48</Paragraphs>
  <Slides>15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Shluk</vt:lpstr>
      <vt:lpstr>Acrobat Document</vt:lpstr>
      <vt:lpstr>Prezentace aplikace PowerPoint</vt:lpstr>
      <vt:lpstr>Prezentace aplikace PowerPoint</vt:lpstr>
      <vt:lpstr>Tajemné zvíře</vt:lpstr>
      <vt:lpstr>1. Tuto část obrázku si nakresli na papír a dál pokračuj podle pokynů</vt:lpstr>
      <vt:lpstr>2. Doprostřed obrázku nakresli ovál, který se dotýká konců všech čtyř lomených čar.</vt:lpstr>
      <vt:lpstr>3. Nad ovál, který jsi právě nakreslil, nakresli kružnici, která je oproti oválu menší a oválu se dotýká.</vt:lpstr>
      <vt:lpstr>4. Do spodní části kružnice nakresli půlměsíc, jehož „břicho“ směřuje dolů.</vt:lpstr>
      <vt:lpstr>5. Nad kružnici nakresli další dvě malé kružnice, které se nedotýkají sebe navzájem, ale dotýkají se velké kružnice.</vt:lpstr>
      <vt:lpstr>6. Do vnitřku každé z malých kružnic  nakresli další malou kružnici. Tyto menší kružnice se větších kružnic nedotýkají.</vt:lpstr>
      <vt:lpstr>7. Do menších kružnic, které jsi právě nakreslil, nakresli znovu další malé kružnice. Kružnice se opět větších kružnic nedotýkají. Tyto kružnice celé vybarvi.</vt:lpstr>
      <vt:lpstr>8. Na volné konce všech čtyř lomených čar nakresli tři krátké čárky.</vt:lpstr>
      <vt:lpstr>9. Na konce všech čárek, které jsi právě udělal, nakresli malé kružnice.</vt:lpstr>
      <vt:lpstr>10. Jako poslední nakresli do oválu uprostřed obrázku další o něco menší ovál. Tento ovál se bude většího oválu dotýkat pouze ve své spodní části.</vt:lpstr>
      <vt:lpstr>Obrázek je hotov. Postupoval jsi správně? Podívej se sám!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Tajemné zvíře</dc:title>
  <dc:creator>DELL</dc:creator>
  <cp:lastModifiedBy>Učitel</cp:lastModifiedBy>
  <cp:revision>12</cp:revision>
  <dcterms:created xsi:type="dcterms:W3CDTF">2012-04-07T13:35:46Z</dcterms:created>
  <dcterms:modified xsi:type="dcterms:W3CDTF">2012-08-12T15:23:38Z</dcterms:modified>
</cp:coreProperties>
</file>