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1" r:id="rId2"/>
    <p:sldId id="282" r:id="rId3"/>
    <p:sldId id="256" r:id="rId4"/>
    <p:sldId id="257" r:id="rId5"/>
    <p:sldId id="25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750D52-B0E7-4372-B7F3-36F1606ABE9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VY_12_INOVACE_19_ČTENÁŘSKÁ GRAMOTNOST_KRESLI PODLE POKYNŮ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KRESLI PODLE POKYNŮ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KRESLI PODLE POKYNŮ I.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4.třídy.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zaměřen na oblast Jazyk a jazyková komunikace a slouží k rozvoji čtenářské gramotnosti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procvičení schopnosti porozumění psanému textu.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Jednotlivé snímky materiálu dětem postupně promítáme.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podle jednotlivých úkolů kreslí na papír.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konci materiálu se znovu objevují předešlé úkoly a zároveň s nimi se objevuje správné řešení.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tak mohou jednotlivé kroky ihned zkontrolovat.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Tajemné zvíře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Kresli podle pokynů</a:t>
            </a:r>
          </a:p>
          <a:p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728192"/>
          </a:xfrm>
        </p:spPr>
        <p:txBody>
          <a:bodyPr>
            <a:normAutofit/>
          </a:bodyPr>
          <a:lstStyle/>
          <a:p>
            <a:r>
              <a:rPr lang="cs-CZ" dirty="0" smtClean="0"/>
              <a:t>1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Tuto část obrázku si nakresli na papír a dál pokračuj podle pokynů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Kosočtverec 3"/>
          <p:cNvSpPr/>
          <p:nvPr/>
        </p:nvSpPr>
        <p:spPr>
          <a:xfrm>
            <a:off x="2411760" y="3212976"/>
            <a:ext cx="2520280" cy="2232248"/>
          </a:xfrm>
          <a:prstGeom prst="diamon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592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2. Nakresli trojúhelník, který se jedním svým vrcholem dotýká pravého vrcholu kosočtverce. Tento trojúhelník bude oproti kosočtverci menší a bude ležet mimo kosočtverec.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3. U dalších dvou vrcholů trojúhelníku nakresli malé kružnice, které se těchto vrcholů dotýkají.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4. Kosočtverec rozděl jednou čarou na dvě poloviny – pravou a levou.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5. Pravou polovinu kosočtverce rozděl dvěma rovnými svislými čarami na tři stejně široké díly.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6. V právě vzniklém levém pruhu nakresli tři malá srdíčka tak, aby byla v jedné přímce.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7. Prostřední dílek vyšrafuj.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8. Do pravého dílku nakresli čtverec.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9. Do levé horní části původního kosočtverce nakresli malé kolečko.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10. Do tohoto kolečka nakresli další, o něco menší kolečko. Kolečka se navzájem nedotýkají.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smtClean="0">
                <a:latin typeface="Arial" pitchFamily="34" charset="0"/>
                <a:cs typeface="Arial" pitchFamily="34" charset="0"/>
              </a:rPr>
              <a:t>11.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Najdi levou dolní stranu původního kosočtverce a z jejího prostředku veď krátkou čáru směřující doprostřed kosočtverce.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2650306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Tajemný živočich je hotov.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Vymysli mu jméno.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Nyní sleduj, zda jsi postupoval správně!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1277634" y="6616730"/>
            <a:ext cx="6516724" cy="36866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sočtverec 1"/>
          <p:cNvSpPr/>
          <p:nvPr/>
        </p:nvSpPr>
        <p:spPr>
          <a:xfrm>
            <a:off x="1475656" y="2708920"/>
            <a:ext cx="3672408" cy="3168352"/>
          </a:xfrm>
          <a:prstGeom prst="diamon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764704"/>
          <a:ext cx="650438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384"/>
              </a:tblGrid>
              <a:tr h="15466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Nakresli trojúhelník, který se jedním svým vrcholem dotýká pravého vrcholu kosočtverce. Tento trojúhelník bude oproti kosočtverci menší.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ovnoramenný trojúhelník 3"/>
          <p:cNvSpPr/>
          <p:nvPr/>
        </p:nvSpPr>
        <p:spPr>
          <a:xfrm rot="16200000">
            <a:off x="5004048" y="3789040"/>
            <a:ext cx="1296144" cy="1008112"/>
          </a:xfrm>
          <a:prstGeom prst="triangle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836712"/>
          <a:ext cx="650438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384"/>
              </a:tblGrid>
              <a:tr h="735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U dalších dvou vrcholů trojúhelníku nakresli malé kružnice, které se těchto vrcholů dotýkají.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6084168" y="3429000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084168" y="4941168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836712"/>
          <a:ext cx="650438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384"/>
              </a:tblGrid>
              <a:tr h="735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Kosočtverec rozděl jednou čarou na dvě poloviny – pravou a levou.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cxnSp>
        <p:nvCxnSpPr>
          <p:cNvPr id="10" name="Přímá spojovací čára 9"/>
          <p:cNvCxnSpPr>
            <a:stCxn id="2" idx="0"/>
            <a:endCxn id="2" idx="2"/>
          </p:cNvCxnSpPr>
          <p:nvPr/>
        </p:nvCxnSpPr>
        <p:spPr>
          <a:xfrm>
            <a:off x="3311860" y="2708920"/>
            <a:ext cx="0" cy="316835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475656" y="692696"/>
          <a:ext cx="650438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384"/>
              </a:tblGrid>
              <a:tr h="735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Pravou polovinu kosočtverce rozděl dvěma rovnými svislými čarami na tři stejně široké díly.</a:t>
                      </a:r>
                      <a:endParaRPr lang="cs-CZ" sz="24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cxnSp>
        <p:nvCxnSpPr>
          <p:cNvPr id="12" name="Přímá spojovací čára 11"/>
          <p:cNvCxnSpPr/>
          <p:nvPr/>
        </p:nvCxnSpPr>
        <p:spPr>
          <a:xfrm>
            <a:off x="3851920" y="3140968"/>
            <a:ext cx="0" cy="23042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427984" y="3645024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1763688" y="1694344"/>
          <a:ext cx="6512768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1276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V právě vzniklém levém pruhu nakresli tři malá srdíčka tak, aby byla v jedné přímce.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24" name="Srdce 23"/>
          <p:cNvSpPr/>
          <p:nvPr/>
        </p:nvSpPr>
        <p:spPr>
          <a:xfrm>
            <a:off x="3419872" y="3356992"/>
            <a:ext cx="288032" cy="288032"/>
          </a:xfrm>
          <a:prstGeom prst="hear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3419872" y="4149080"/>
            <a:ext cx="288032" cy="288032"/>
          </a:xfrm>
          <a:prstGeom prst="hear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3419872" y="5013176"/>
            <a:ext cx="288032" cy="288032"/>
          </a:xfrm>
          <a:prstGeom prst="hear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3851920" y="4653136"/>
            <a:ext cx="57606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3851920" y="4437112"/>
            <a:ext cx="57606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3851920" y="4221088"/>
            <a:ext cx="57606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3851920" y="4005064"/>
            <a:ext cx="57606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3851920" y="3789040"/>
            <a:ext cx="57606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3851920" y="3645024"/>
            <a:ext cx="504056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V="1">
            <a:off x="3851920" y="3501008"/>
            <a:ext cx="432048" cy="3600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V="1">
            <a:off x="3851920" y="3356992"/>
            <a:ext cx="216024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flipH="1" flipV="1">
            <a:off x="3851920" y="4509120"/>
            <a:ext cx="576064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H="1" flipV="1">
            <a:off x="3851920" y="4293096"/>
            <a:ext cx="576064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H="1" flipV="1">
            <a:off x="3851920" y="4005064"/>
            <a:ext cx="576064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H="1" flipV="1">
            <a:off x="3851920" y="3789040"/>
            <a:ext cx="576064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flipH="1" flipV="1">
            <a:off x="3851920" y="3573016"/>
            <a:ext cx="576064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 flipV="1">
            <a:off x="3851920" y="4725144"/>
            <a:ext cx="432048" cy="3600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 flipV="1">
            <a:off x="3851920" y="4941168"/>
            <a:ext cx="288032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flipH="1" flipV="1">
            <a:off x="3851920" y="3356992"/>
            <a:ext cx="57606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flipH="1" flipV="1">
            <a:off x="3851920" y="5229200"/>
            <a:ext cx="144016" cy="720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2" name="Tabulka 61"/>
          <p:cNvGraphicFramePr>
            <a:graphicFrameLocks noGrp="1"/>
          </p:cNvGraphicFramePr>
          <p:nvPr/>
        </p:nvGraphicFramePr>
        <p:xfrm>
          <a:off x="1924472" y="1069504"/>
          <a:ext cx="3943672" cy="559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672"/>
              </a:tblGrid>
              <a:tr h="5592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Prostřední dílek vyšrafuj.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3" name="Tabulka 62"/>
          <p:cNvGraphicFramePr>
            <a:graphicFrameLocks noGrp="1"/>
          </p:cNvGraphicFramePr>
          <p:nvPr/>
        </p:nvGraphicFramePr>
        <p:xfrm>
          <a:off x="2076872" y="1221904"/>
          <a:ext cx="5951512" cy="559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51512"/>
              </a:tblGrid>
              <a:tr h="5592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Do pravého dílku nakresli čtverec.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64" name="Obdélník 63"/>
          <p:cNvSpPr/>
          <p:nvPr/>
        </p:nvSpPr>
        <p:spPr>
          <a:xfrm>
            <a:off x="4572000" y="4149080"/>
            <a:ext cx="216024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907704" y="764704"/>
          <a:ext cx="6192688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92688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Do levé horní části původního kosočtverce nakresli malé kolečko.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66" name="Elipsa 65"/>
          <p:cNvSpPr/>
          <p:nvPr/>
        </p:nvSpPr>
        <p:spPr>
          <a:xfrm>
            <a:off x="2627784" y="3501008"/>
            <a:ext cx="351656" cy="3516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699792" y="3573016"/>
            <a:ext cx="207640" cy="2076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8" name="Tabulka 67"/>
          <p:cNvGraphicFramePr>
            <a:graphicFrameLocks noGrp="1"/>
          </p:cNvGraphicFramePr>
          <p:nvPr/>
        </p:nvGraphicFramePr>
        <p:xfrm>
          <a:off x="1835696" y="692696"/>
          <a:ext cx="6192688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92688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Do tohoto kolečka nakresli další, o něco menší kolečko. Kolečka se navzájem nedotýkají.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9" name="Tabulka 68"/>
          <p:cNvGraphicFramePr>
            <a:graphicFrameLocks noGrp="1"/>
          </p:cNvGraphicFramePr>
          <p:nvPr/>
        </p:nvGraphicFramePr>
        <p:xfrm>
          <a:off x="1835696" y="692696"/>
          <a:ext cx="61926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92688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Najdi levou dolní stranu původního kosočtverce a z jejího prostředku veď krátkou čáru směřující doprostřed kosočtverce. 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cxnSp>
        <p:nvCxnSpPr>
          <p:cNvPr id="70" name="Přímá spojovací čára 69"/>
          <p:cNvCxnSpPr/>
          <p:nvPr/>
        </p:nvCxnSpPr>
        <p:spPr>
          <a:xfrm flipH="1">
            <a:off x="2339752" y="4797152"/>
            <a:ext cx="36004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3" name="Tabulka 72"/>
          <p:cNvGraphicFramePr>
            <a:graphicFrameLocks noGrp="1"/>
          </p:cNvGraphicFramePr>
          <p:nvPr/>
        </p:nvGraphicFramePr>
        <p:xfrm>
          <a:off x="2843808" y="764704"/>
          <a:ext cx="3448000" cy="999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8000"/>
              </a:tblGrid>
              <a:tr h="999728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Arial" pitchFamily="34" charset="0"/>
                          <a:cs typeface="Arial" pitchFamily="34" charset="0"/>
                        </a:rPr>
                        <a:t>A je</a:t>
                      </a:r>
                      <a:r>
                        <a:rPr lang="cs-CZ" sz="4000" baseline="0" dirty="0" smtClean="0">
                          <a:latin typeface="Arial" pitchFamily="34" charset="0"/>
                          <a:cs typeface="Arial" pitchFamily="34" charset="0"/>
                        </a:rPr>
                        <a:t> hotovo!!!</a:t>
                      </a:r>
                      <a:endParaRPr lang="cs-CZ" sz="40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sp>
        <p:nvSpPr>
          <p:cNvPr id="4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24" grpId="0" animBg="1"/>
      <p:bldP spid="25" grpId="0" animBg="1"/>
      <p:bldP spid="26" grpId="0" animBg="1"/>
      <p:bldP spid="64" grpId="0" animBg="1"/>
      <p:bldP spid="66" grpId="0" animBg="1"/>
      <p:bldP spid="6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131</TotalTime>
  <Words>663</Words>
  <Application>Microsoft Office PowerPoint</Application>
  <PresentationFormat>Předvádění na obrazovce (4:3)</PresentationFormat>
  <Paragraphs>51</Paragraphs>
  <Slides>16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Arkýř</vt:lpstr>
      <vt:lpstr>Acrobat Document</vt:lpstr>
      <vt:lpstr>Snímek 1</vt:lpstr>
      <vt:lpstr>Snímek 2</vt:lpstr>
      <vt:lpstr>Tajemné zvíře</vt:lpstr>
      <vt:lpstr>1. Tuto část obrázku si nakresli na papír a dál pokračuj podle pokynů</vt:lpstr>
      <vt:lpstr>2. Nakresli trojúhelník, který se jedním svým vrcholem dotýká pravého vrcholu kosočtverce. Tento trojúhelník bude oproti kosočtverci menší a bude ležet mimo kosočtverec.</vt:lpstr>
      <vt:lpstr>3. U dalších dvou vrcholů trojúhelníku nakresli malé kružnice, které se těchto vrcholů dotýkají.</vt:lpstr>
      <vt:lpstr>4. Kosočtverec rozděl jednou čarou na dvě poloviny – pravou a levou.</vt:lpstr>
      <vt:lpstr>5. Pravou polovinu kosočtverce rozděl dvěma rovnými svislými čarami na tři stejně široké díly.</vt:lpstr>
      <vt:lpstr>6. V právě vzniklém levém pruhu nakresli tři malá srdíčka tak, aby byla v jedné přímce.</vt:lpstr>
      <vt:lpstr>7. Prostřední dílek vyšrafuj.</vt:lpstr>
      <vt:lpstr>8. Do pravého dílku nakresli čtverec.</vt:lpstr>
      <vt:lpstr>9. Do levé horní části původního kosočtverce nakresli malé kolečko.</vt:lpstr>
      <vt:lpstr>10. Do tohoto kolečka nakresli další, o něco menší kolečko. Kolečka se navzájem nedotýkají.</vt:lpstr>
      <vt:lpstr>11. Najdi levou dolní stranu původního kosočtverce a z jejího prostředku veď krátkou čáru směřující doprostřed kosočtverce. </vt:lpstr>
      <vt:lpstr>Tajemný živočich je hotov. Vymysli mu jméno. Nyní sleduj, zda jsi postupoval správně!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Tajemné zvíře</dc:title>
  <dc:creator>DELL</dc:creator>
  <cp:lastModifiedBy>DELL</cp:lastModifiedBy>
  <cp:revision>18</cp:revision>
  <dcterms:created xsi:type="dcterms:W3CDTF">2012-04-07T13:35:46Z</dcterms:created>
  <dcterms:modified xsi:type="dcterms:W3CDTF">2012-07-22T12:27:05Z</dcterms:modified>
</cp:coreProperties>
</file>