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395E81-2D5E-45EF-8DA8-F99320DC24A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1DD5A6-74EC-4C8A-A763-13EBE2033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395E81-2D5E-45EF-8DA8-F99320DC24A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1DD5A6-74EC-4C8A-A763-13EBE2033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395E81-2D5E-45EF-8DA8-F99320DC24A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1DD5A6-74EC-4C8A-A763-13EBE2033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395E81-2D5E-45EF-8DA8-F99320DC24A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1DD5A6-74EC-4C8A-A763-13EBE2033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395E81-2D5E-45EF-8DA8-F99320DC24A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1DD5A6-74EC-4C8A-A763-13EBE2033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395E81-2D5E-45EF-8DA8-F99320DC24A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1DD5A6-74EC-4C8A-A763-13EBE2033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395E81-2D5E-45EF-8DA8-F99320DC24A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1DD5A6-74EC-4C8A-A763-13EBE2033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395E81-2D5E-45EF-8DA8-F99320DC24A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1DD5A6-74EC-4C8A-A763-13EBE2033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395E81-2D5E-45EF-8DA8-F99320DC24A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1DD5A6-74EC-4C8A-A763-13EBE20330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395E81-2D5E-45EF-8DA8-F99320DC24A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1DD5A6-74EC-4C8A-A763-13EBE2033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395E81-2D5E-45EF-8DA8-F99320DC24A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1DD5A6-74EC-4C8A-A763-13EBE2033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4395E81-2D5E-45EF-8DA8-F99320DC24A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B1DD5A6-74EC-4C8A-A763-13EBE2033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VY_12_INOVACE_24_ČTENÁŘSKÁ GRAMOTNOST_CÍSAŘOVY NOVÉ ŠATY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CÍSAŘOVY NOVÉ ŠATY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CÍSAŘOVY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NOVÉ ŠATY (ŘEŠENÍ)</a:t>
            </a:r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836712"/>
            <a:ext cx="820891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4. a 5. třídy. Zaměřuje se na oblast Jazyk a jazyková komunikace.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rozvíjí čtenářskou gramotnost a zaměřuje se zejména na porozumění psanému textu a schopnost doplnit do textu vhodná slova.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obsahuje přepracovaný text pohádky H. CH. Andersena – Císařovy nové šaty. Úkolem dětí je do textu doplnit vhodná slova, přičemž slova musí do věty zapadat jak svým smyslem, tak také předem daným počtem písmem a určeným počátečním písmenem.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k vytištění a samostatné práci.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obsahuje správné řešení v samostatné prezentaci.</a:t>
            </a: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Císařovy nové šaty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ZKONTROLUJ SI SVÉ ŘEŠENÍ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196752"/>
            <a:ext cx="676875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>
                <a:latin typeface="Comic Sans MS" pitchFamily="66" charset="0"/>
                <a:cs typeface="Arial" pitchFamily="34" charset="0"/>
              </a:rPr>
              <a:t>V tom velkém městě, kde císař žil, byla samá zábava, každý den se tam hrnuly návštěvy, a jednoho dne tam přišli dva </a:t>
            </a:r>
            <a:endParaRPr lang="cs-CZ" sz="3200" dirty="0"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16016" y="2636912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P _ _ _ _ _ _ _ _ _.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16016" y="2636912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PODVODNÍCI.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96752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>
                <a:latin typeface="Comic Sans MS" pitchFamily="66" charset="0"/>
                <a:cs typeface="Arial" pitchFamily="34" charset="0"/>
              </a:rPr>
              <a:t>Vydávali se za tkalce a tvrdili, že dovedou              nejnádhernější látku, jakou kdy svět viděl.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915816" y="1700808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U _ _ _ _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1700808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UTKAT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96752"/>
            <a:ext cx="77048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>
                <a:latin typeface="Comic Sans MS" pitchFamily="66" charset="0"/>
                <a:cs typeface="Arial" pitchFamily="34" charset="0"/>
              </a:rPr>
              <a:t>Látka nejenže měla být kromobyčejně krásná, ale také měla mít tu podivuhodnou                         , že ji nikdo, kdo je hloupý nebo se nehodí pro výkon své profese, neuvidí.</a:t>
            </a:r>
          </a:p>
          <a:p>
            <a:pPr algn="just"/>
            <a:endParaRPr lang="cs-CZ" sz="3200" dirty="0" smtClean="0"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63888" y="2132856"/>
            <a:ext cx="3528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V</a:t>
            </a:r>
            <a:r>
              <a:rPr lang="cs-CZ" sz="3200" dirty="0" smtClean="0">
                <a:latin typeface="Comic Sans MS" pitchFamily="66" charset="0"/>
              </a:rPr>
              <a:t> _ _ _ _ _ _ _ _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2204864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VLASTNOST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96752"/>
            <a:ext cx="770485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>
                <a:latin typeface="Comic Sans MS" pitchFamily="66" charset="0"/>
                <a:cs typeface="Arial" pitchFamily="34" charset="0"/>
              </a:rPr>
              <a:t>Císař po šatech okamžitě 		 Chtěl je, aby zjistil, kdo z jeho poddaných látku neuvidí.</a:t>
            </a:r>
          </a:p>
          <a:p>
            <a:pPr algn="just"/>
            <a:endParaRPr lang="cs-CZ" sz="3200" dirty="0" smtClean="0"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80112" y="1196752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Z _ _ _ _ _ _ _.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1124744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ZATOUŽIL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96752"/>
            <a:ext cx="77048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>
                <a:latin typeface="Comic Sans MS" pitchFamily="66" charset="0"/>
                <a:cs typeface="Arial" pitchFamily="34" charset="0"/>
              </a:rPr>
              <a:t>Podvodníci se tak postavili ke stavu a tvářili se, že 						, ale ve skutečnosti nedělali vůbec nic, jelikož ve stavu nic nebylo.</a:t>
            </a:r>
          </a:p>
          <a:p>
            <a:pPr algn="just"/>
            <a:endParaRPr lang="cs-CZ" sz="3200" dirty="0" smtClean="0"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91880" y="1700808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P</a:t>
            </a:r>
            <a:r>
              <a:rPr lang="cs-CZ" sz="3200" dirty="0" smtClean="0">
                <a:latin typeface="Comic Sans MS" pitchFamily="66" charset="0"/>
              </a:rPr>
              <a:t> _ _ _ _ _ _.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63888" y="1700808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PRACUJÍ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96752"/>
            <a:ext cx="77048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>
                <a:latin typeface="Comic Sans MS" pitchFamily="66" charset="0"/>
                <a:cs typeface="Arial" pitchFamily="34" charset="0"/>
              </a:rPr>
              <a:t>Když podvodníci šaty došili, byl císař velmi				. To co se stalo, totiž vůbec nečekal. Žádné šaty z nádherné látky neviděl.</a:t>
            </a:r>
          </a:p>
          <a:p>
            <a:pPr algn="just"/>
            <a:endParaRPr lang="cs-CZ" sz="3200" dirty="0" smtClean="0">
              <a:latin typeface="Comic Sans MS" pitchFamily="66" charset="0"/>
              <a:cs typeface="Arial" pitchFamily="34" charset="0"/>
            </a:endParaRPr>
          </a:p>
          <a:p>
            <a:pPr algn="just"/>
            <a:endParaRPr lang="cs-CZ" sz="3200" dirty="0" smtClean="0"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1700808"/>
            <a:ext cx="3528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P</a:t>
            </a:r>
            <a:r>
              <a:rPr lang="cs-CZ" sz="3200" dirty="0" smtClean="0">
                <a:latin typeface="Comic Sans MS" pitchFamily="66" charset="0"/>
              </a:rPr>
              <a:t> _ _ _ _ _ _ _ _.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700808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PŘEKVAPEN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96752"/>
            <a:ext cx="77048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>
                <a:latin typeface="Comic Sans MS" pitchFamily="66" charset="0"/>
                <a:cs typeface="Arial" pitchFamily="34" charset="0"/>
              </a:rPr>
              <a:t>Císař si nechtěl 					, že by snad mohl být hloupý nebo že by se nehodil pro své povolání. Proto předstíral, že je vidí.</a:t>
            </a:r>
          </a:p>
          <a:p>
            <a:pPr algn="just"/>
            <a:endParaRPr lang="cs-CZ" sz="3200" dirty="0" smtClean="0">
              <a:latin typeface="Comic Sans MS" pitchFamily="66" charset="0"/>
              <a:cs typeface="Arial" pitchFamily="34" charset="0"/>
            </a:endParaRPr>
          </a:p>
          <a:p>
            <a:pPr algn="just"/>
            <a:endParaRPr lang="cs-CZ" sz="3200" dirty="0" smtClean="0"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27984" y="1124744"/>
            <a:ext cx="3528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P</a:t>
            </a:r>
            <a:r>
              <a:rPr lang="cs-CZ" sz="3200" dirty="0" smtClean="0">
                <a:latin typeface="Comic Sans MS" pitchFamily="66" charset="0"/>
              </a:rPr>
              <a:t> _ _ _ _ _ _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1124744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PŘIZNAT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96752"/>
            <a:ext cx="77048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>
                <a:latin typeface="Comic Sans MS" pitchFamily="66" charset="0"/>
                <a:cs typeface="Arial" pitchFamily="34" charset="0"/>
              </a:rPr>
              <a:t>Další den se císař nechal do svých šatů od tkalců 				.</a:t>
            </a:r>
          </a:p>
          <a:p>
            <a:pPr algn="just"/>
            <a:endParaRPr lang="cs-CZ" sz="3200" dirty="0" smtClean="0">
              <a:latin typeface="Comic Sans MS" pitchFamily="66" charset="0"/>
              <a:cs typeface="Arial" pitchFamily="34" charset="0"/>
            </a:endParaRPr>
          </a:p>
          <a:p>
            <a:pPr algn="just"/>
            <a:endParaRPr lang="cs-CZ" sz="3200" dirty="0" smtClean="0">
              <a:latin typeface="Comic Sans MS" pitchFamily="66" charset="0"/>
              <a:cs typeface="Arial" pitchFamily="34" charset="0"/>
            </a:endParaRPr>
          </a:p>
          <a:p>
            <a:pPr algn="just"/>
            <a:endParaRPr lang="cs-CZ" sz="3200" dirty="0" smtClean="0"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27784" y="1700808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O _ _ _ _ _ _ _ _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177281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OBLÉKNOUT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96752"/>
            <a:ext cx="77048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>
                <a:latin typeface="Comic Sans MS" pitchFamily="66" charset="0"/>
              </a:rPr>
              <a:t>Všichni občané 	</a:t>
            </a:r>
            <a:r>
              <a:rPr lang="cs-CZ" sz="3200" dirty="0" smtClean="0">
                <a:latin typeface="Comic Sans MS" pitchFamily="66" charset="0"/>
              </a:rPr>
              <a:t>		, </a:t>
            </a:r>
            <a:r>
              <a:rPr lang="cs-CZ" sz="3200" dirty="0">
                <a:latin typeface="Comic Sans MS" pitchFamily="66" charset="0"/>
              </a:rPr>
              <a:t>že šaty vidí a chválili, jak císařovi sluší.</a:t>
            </a:r>
          </a:p>
          <a:p>
            <a:pPr algn="just"/>
            <a:endParaRPr lang="cs-CZ" sz="3200" dirty="0" smtClean="0">
              <a:latin typeface="Comic Sans MS" pitchFamily="66" charset="0"/>
              <a:cs typeface="Arial" pitchFamily="34" charset="0"/>
            </a:endParaRPr>
          </a:p>
          <a:p>
            <a:pPr algn="just"/>
            <a:endParaRPr lang="cs-CZ" sz="3200" dirty="0" smtClean="0">
              <a:latin typeface="Comic Sans MS" pitchFamily="66" charset="0"/>
              <a:cs typeface="Arial" pitchFamily="34" charset="0"/>
            </a:endParaRPr>
          </a:p>
          <a:p>
            <a:pPr algn="just"/>
            <a:endParaRPr lang="cs-CZ" sz="3200" dirty="0" smtClean="0">
              <a:latin typeface="Comic Sans MS" pitchFamily="66" charset="0"/>
              <a:cs typeface="Arial" pitchFamily="34" charset="0"/>
            </a:endParaRPr>
          </a:p>
          <a:p>
            <a:pPr algn="just"/>
            <a:endParaRPr lang="cs-CZ" sz="3200" dirty="0" smtClean="0"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07904" y="1124744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D</a:t>
            </a:r>
            <a:r>
              <a:rPr lang="cs-CZ" sz="3200" dirty="0" smtClean="0">
                <a:latin typeface="Comic Sans MS" pitchFamily="66" charset="0"/>
              </a:rPr>
              <a:t> _ _ _ _ _  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67944" y="1052736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DĚLALI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96752"/>
            <a:ext cx="77048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>
                <a:latin typeface="Comic Sans MS" pitchFamily="66" charset="0"/>
              </a:rPr>
              <a:t>Jen jedno dítě nepředstíralo a volalo: „Vždyť na sobě nic nemá!</a:t>
            </a:r>
          </a:p>
          <a:p>
            <a:pPr algn="just"/>
            <a:r>
              <a:rPr lang="cs-CZ" sz="3200" dirty="0" smtClean="0">
                <a:latin typeface="Comic Sans MS" pitchFamily="66" charset="0"/>
              </a:rPr>
              <a:t> Je úplně 		!“</a:t>
            </a:r>
          </a:p>
          <a:p>
            <a:pPr algn="just"/>
            <a:endParaRPr lang="cs-CZ" sz="3200" dirty="0" smtClean="0">
              <a:latin typeface="Comic Sans MS" pitchFamily="66" charset="0"/>
              <a:cs typeface="Arial" pitchFamily="34" charset="0"/>
            </a:endParaRPr>
          </a:p>
          <a:p>
            <a:pPr algn="just"/>
            <a:endParaRPr lang="cs-CZ" sz="3200" dirty="0" smtClean="0">
              <a:latin typeface="Comic Sans MS" pitchFamily="66" charset="0"/>
              <a:cs typeface="Arial" pitchFamily="34" charset="0"/>
            </a:endParaRPr>
          </a:p>
          <a:p>
            <a:pPr algn="just"/>
            <a:endParaRPr lang="cs-CZ" sz="3200" dirty="0" smtClean="0"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99792" y="2204864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N _ _ _    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808" y="2204864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NAHÝ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80728"/>
            <a:ext cx="74168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smtClean="0"/>
              <a:t>ANDERSEN, Hans Christian. </a:t>
            </a:r>
            <a:r>
              <a:rPr lang="cs-CZ" i="1" dirty="0" smtClean="0"/>
              <a:t>Pohádky Hanse Christiana Andersena 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 : BRIO s.r.o., 1995. 320 s. ISBN 80-85815-34-6.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44</TotalTime>
  <Words>561</Words>
  <Application>Microsoft Office PowerPoint</Application>
  <PresentationFormat>Předvádění na obrazovce (4:3)</PresentationFormat>
  <Paragraphs>62</Paragraphs>
  <Slides>14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Aspekt</vt:lpstr>
      <vt:lpstr>Acrobat Document</vt:lpstr>
      <vt:lpstr>Snímek 1</vt:lpstr>
      <vt:lpstr>Snímek 2</vt:lpstr>
      <vt:lpstr>Císařovy nové šaty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Císařovy nové šaty</dc:title>
  <dc:creator>DELL</dc:creator>
  <cp:lastModifiedBy>DELL</cp:lastModifiedBy>
  <cp:revision>7</cp:revision>
  <dcterms:created xsi:type="dcterms:W3CDTF">2012-04-14T19:51:15Z</dcterms:created>
  <dcterms:modified xsi:type="dcterms:W3CDTF">2012-07-22T13:26:14Z</dcterms:modified>
</cp:coreProperties>
</file>