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5BA8AC0-A6E8-4287-BA48-3B284BEF843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29DFE4-F9BE-44CD-AB38-BFD646217C4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VY_12_INOVACE_30_ČTENÁŘSKÁ GRAMOTNOST_NELA V NESNÁZÍCH.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noProof="0" dirty="0" smtClean="0">
                <a:latin typeface="Arial" pitchFamily="34" charset="0"/>
                <a:cs typeface="Arial" pitchFamily="34" charset="0"/>
              </a:rPr>
              <a:t>NELA V NESNÁZÍCH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NELA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V NESNÁZÍCH (ŘEŠENÍ)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5493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 pro žáky 5. třídy.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na porozumění textu Nela v nesnázích z čítanky pro 5. třídu z nakladatelství Alter.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 vytištění a samostatné práci žáků po přečtení daného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řešení v podobě prezentace, které lze žákům po skončení samostatné práce spustit na interaktivní tabuli a usnadnit tak kontrolu. Tuto prezentaci lze zároveň také použít pro společnou práci na interaktivní tabuli (a vynechat vytisknutí materiálu v textovém editoru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). Při prvním spuštění prezentace lze vynechat spuštění správných odpovědí pomocí tlačítek akcí.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Arial Narrow" pitchFamily="34" charset="0"/>
              </a:rPr>
              <a:t>Nela v nesnázích</a:t>
            </a:r>
            <a:endParaRPr lang="cs-CZ" sz="6600" dirty="0">
              <a:latin typeface="Arial Narrow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645024"/>
            <a:ext cx="7854696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 Narrow" pitchFamily="34" charset="0"/>
              </a:rPr>
              <a:t>Kvíz vztahující se k textu Nela v nesnázích</a:t>
            </a:r>
          </a:p>
          <a:p>
            <a:r>
              <a:rPr lang="cs-CZ" sz="2800" dirty="0" smtClean="0">
                <a:latin typeface="Arial Narrow" pitchFamily="34" charset="0"/>
              </a:rPr>
              <a:t>(</a:t>
            </a:r>
            <a:r>
              <a:rPr lang="cs-CZ" sz="2800" dirty="0" err="1" smtClean="0"/>
              <a:t>Henryk</a:t>
            </a:r>
            <a:r>
              <a:rPr lang="cs-CZ" sz="2800" dirty="0" smtClean="0"/>
              <a:t> </a:t>
            </a:r>
            <a:r>
              <a:rPr lang="cs-CZ" sz="2800" dirty="0" err="1" smtClean="0"/>
              <a:t>Sienkiewicz</a:t>
            </a:r>
            <a:r>
              <a:rPr lang="cs-CZ" sz="2800" dirty="0" smtClean="0">
                <a:latin typeface="Arial Narrow" pitchFamily="34" charset="0"/>
              </a:rPr>
              <a:t>)</a:t>
            </a:r>
            <a:endParaRPr lang="cs-CZ" sz="2800" dirty="0" smtClean="0">
              <a:latin typeface="Arial Narrow" pitchFamily="34" charset="0"/>
            </a:endParaRPr>
          </a:p>
          <a:p>
            <a:r>
              <a:rPr lang="cs-CZ" sz="2800" dirty="0" smtClean="0">
                <a:latin typeface="Arial Narrow" pitchFamily="34" charset="0"/>
              </a:rPr>
              <a:t>Čítanka 5: Alter, str.147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80920" cy="14401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latin typeface="Arial Narrow" pitchFamily="34" charset="0"/>
              </a:rPr>
              <a:t>Ve kterém století se příběh odehrává?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492896"/>
            <a:ext cx="48965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0" indent="-742950" algn="just"/>
            <a:r>
              <a:rPr lang="cs-CZ" sz="3600" dirty="0" smtClean="0">
                <a:latin typeface="Arial Narrow" pitchFamily="34" charset="0"/>
              </a:rPr>
              <a:t>A. 18. století</a:t>
            </a:r>
          </a:p>
          <a:p>
            <a:pPr marL="742950" lvl="0" indent="-742950" algn="just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742950" lvl="0" indent="-742950" algn="just"/>
            <a:r>
              <a:rPr lang="cs-CZ" sz="3600" dirty="0" smtClean="0">
                <a:latin typeface="Arial Narrow" pitchFamily="34" charset="0"/>
              </a:rPr>
              <a:t>B. 19. století</a:t>
            </a:r>
          </a:p>
          <a:p>
            <a:pPr marL="742950" lvl="0" indent="-742950" algn="just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742950" lvl="0" indent="-742950" algn="just"/>
            <a:r>
              <a:rPr lang="cs-CZ" sz="3600" dirty="0" smtClean="0">
                <a:latin typeface="Arial Narrow" pitchFamily="34" charset="0"/>
              </a:rPr>
              <a:t>C. 20. Století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419872" y="3501008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80920" cy="201622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Proč děti putovaly samy?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492896"/>
            <a:ext cx="64087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 Uprchly únoscům.</a:t>
            </a:r>
          </a:p>
          <a:p>
            <a:pPr marL="342900" lvl="0" indent="-342900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 Byly na prázdninách.</a:t>
            </a:r>
          </a:p>
          <a:p>
            <a:pPr marL="342900" lvl="0" indent="-342900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 Odpověď nelze z textu určit.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4644008" y="2420888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80920" cy="2016224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/>
              <a:t>Z jaké knížky je úryvek?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92896"/>
            <a:ext cx="64087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Lovci mamutů</a:t>
            </a:r>
          </a:p>
          <a:p>
            <a:pPr marL="342900" lvl="0" indent="-342900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Tajuplný ostrov</a:t>
            </a:r>
          </a:p>
          <a:p>
            <a:pPr marL="342900" lvl="0" indent="-342900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Pouští a pralesem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4499992" y="4581128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36912"/>
            <a:ext cx="8280920" cy="201622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Ve kterém světadíle se příběh odehrává?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80928"/>
            <a:ext cx="64087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Afrika</a:t>
            </a:r>
          </a:p>
          <a:p>
            <a:pPr marL="342900" lvl="0" indent="-342900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Austrálie</a:t>
            </a:r>
          </a:p>
          <a:p>
            <a:pPr marL="342900" lvl="0" indent="-342900"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</a:rPr>
              <a:t>Amerika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411760" y="2636912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80920" cy="2088232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/>
              <a:t>Jak se jmenují všechny čtyři děti z příběhu?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780928"/>
            <a:ext cx="64087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lphaUcPeriod"/>
            </a:pPr>
            <a:r>
              <a:rPr lang="fi-FI" sz="3600" dirty="0" smtClean="0">
                <a:latin typeface="Arial Narrow" pitchFamily="34" charset="0"/>
              </a:rPr>
              <a:t>Staš, Nela, Kai, Mea</a:t>
            </a: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endParaRPr lang="fi-FI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fi-FI" sz="3600" dirty="0" smtClean="0">
                <a:latin typeface="Arial Narrow" pitchFamily="34" charset="0"/>
              </a:rPr>
              <a:t>Staš, Nela, Kali, Mea</a:t>
            </a: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endParaRPr lang="fi-FI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fi-FI" sz="3600" dirty="0" smtClean="0">
                <a:latin typeface="Arial Narrow" pitchFamily="34" charset="0"/>
              </a:rPr>
              <a:t>Stač, Nela, Kali, Mea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004048" y="3717032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708920"/>
            <a:ext cx="64087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lphaUcPeriod"/>
            </a:pPr>
            <a:r>
              <a:rPr lang="fi-FI" sz="3600" dirty="0" smtClean="0">
                <a:latin typeface="Arial Narrow" pitchFamily="34" charset="0"/>
              </a:rPr>
              <a:t>Francouzsky</a:t>
            </a: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endParaRPr lang="fi-FI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fi-FI" sz="3600" dirty="0" smtClean="0">
                <a:latin typeface="Arial Narrow" pitchFamily="34" charset="0"/>
              </a:rPr>
              <a:t>Česky</a:t>
            </a:r>
            <a:endParaRPr lang="cs-CZ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endParaRPr lang="fi-FI" sz="3600" dirty="0" smtClean="0">
              <a:latin typeface="Arial Narrow" pitchFamily="34" charset="0"/>
            </a:endParaRPr>
          </a:p>
          <a:p>
            <a:pPr marL="342900" lvl="0" indent="-342900">
              <a:buFont typeface="+mj-lt"/>
              <a:buAutoNum type="alphaUcPeriod"/>
            </a:pPr>
            <a:r>
              <a:rPr lang="fi-FI" sz="3600" dirty="0" smtClean="0">
                <a:latin typeface="Arial Narrow" pitchFamily="34" charset="0"/>
              </a:rPr>
              <a:t>Anglicky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305800" cy="114300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/>
              <a:t>Jakou řečí mluvila Nela na slona?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3059832" y="4869160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492896"/>
            <a:ext cx="6408712" cy="36830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Strom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Zvíře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Jídlo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Co je to baobab?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2627784" y="2492896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492896"/>
            <a:ext cx="6408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Zásobami z domova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Lovem zvěře a ryb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Staraly se o ně domorodci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305800" cy="114300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/>
              <a:t>Čím se děti živily?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4860032" y="3717032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492896"/>
            <a:ext cx="6408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Uprostřed jezera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V lidské pasti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V kamenné soutěsce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926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9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Kde byl uvězněn slon?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5220072" y="4941168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708920"/>
            <a:ext cx="6408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Hlavu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Chobot 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Nohy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6926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10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305800" cy="114300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/>
              <a:t>Kterou část těla Nela ošetřovala slonovi?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2699792" y="5157192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708920"/>
            <a:ext cx="6408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Houpání na chobotu a schovávaná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Na honěnou a schovávanou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Člověče, nezlob se!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6926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11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980728"/>
            <a:ext cx="8305800" cy="1143000"/>
          </a:xfrm>
        </p:spPr>
        <p:txBody>
          <a:bodyPr>
            <a:normAutofit/>
          </a:bodyPr>
          <a:lstStyle/>
          <a:p>
            <a:pPr lvl="0" algn="ctr"/>
            <a:r>
              <a:rPr lang="cs-CZ" dirty="0" smtClean="0"/>
              <a:t>Jaké hry hrála Nela se slonem?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524328" y="2636912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708920"/>
            <a:ext cx="6408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Za pomoci horolezeckého lana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Za pomoci provazového žebříku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Za pomoci suché lodyhy liány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6926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12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980728"/>
            <a:ext cx="8305800" cy="114300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/>
              <a:t>Jak se spustil </a:t>
            </a:r>
            <a:r>
              <a:rPr lang="cs-CZ" dirty="0" err="1" smtClean="0"/>
              <a:t>Staš</a:t>
            </a:r>
            <a:r>
              <a:rPr lang="cs-CZ" dirty="0" smtClean="0"/>
              <a:t> na dno rokliny?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6660232" y="5157192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708920"/>
            <a:ext cx="640871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Vadil mu déšť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Stýskalo se mu </a:t>
            </a:r>
            <a:r>
              <a:rPr lang="cs-CZ" sz="3600" smtClean="0">
                <a:latin typeface="Arial Narrow" pitchFamily="34" charset="0"/>
                <a:ea typeface="Calibri"/>
                <a:cs typeface="Times New Roman"/>
              </a:rPr>
              <a:t>po Nele</a:t>
            </a: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endParaRPr lang="cs-CZ" sz="3600" dirty="0" smtClean="0">
              <a:latin typeface="Arial Narrow" pitchFamily="34" charset="0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lphaUcPeriod"/>
            </a:pPr>
            <a:r>
              <a:rPr lang="cs-CZ" sz="3600" dirty="0" smtClean="0">
                <a:latin typeface="Arial Narrow" pitchFamily="34" charset="0"/>
                <a:ea typeface="Calibri"/>
                <a:cs typeface="Times New Roman"/>
              </a:rPr>
              <a:t>Byl smutný, že je uvězněný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69269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13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980728"/>
            <a:ext cx="8305800" cy="1143000"/>
          </a:xfrm>
        </p:spPr>
        <p:txBody>
          <a:bodyPr>
            <a:normAutofit/>
          </a:bodyPr>
          <a:lstStyle/>
          <a:p>
            <a:pPr lvl="0" algn="ctr"/>
            <a:r>
              <a:rPr lang="cs-CZ" dirty="0" smtClean="0"/>
              <a:t>Proč slon lítostivě troubil?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6012160" y="3861048"/>
            <a:ext cx="864096" cy="792088"/>
          </a:xfrm>
          <a:prstGeom prst="smileyFace">
            <a:avLst/>
          </a:prstGeom>
          <a:solidFill>
            <a:srgbClr val="7030A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532440" y="6237312"/>
            <a:ext cx="360040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916832"/>
            <a:ext cx="8305800" cy="564672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ZDROJE: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200" dirty="0" smtClean="0"/>
              <a:t>REZUTKOVÁ, Hana. Čítanka 5 . 1. </a:t>
            </a:r>
            <a:r>
              <a:rPr lang="cs-CZ" sz="2200" dirty="0" err="1" smtClean="0"/>
              <a:t>vyd</a:t>
            </a:r>
            <a:r>
              <a:rPr lang="cs-CZ" sz="2200" dirty="0" smtClean="0"/>
              <a:t>. </a:t>
            </a:r>
            <a:r>
              <a:rPr lang="cs-CZ" sz="2200" dirty="0" err="1" smtClean="0"/>
              <a:t>Všeň</a:t>
            </a:r>
            <a:r>
              <a:rPr lang="cs-CZ" sz="2200" dirty="0" smtClean="0"/>
              <a:t> : Alter, 1996. 181 s. ISBN 80-85775-52-2.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</TotalTime>
  <Words>559</Words>
  <Application>Microsoft Office PowerPoint</Application>
  <PresentationFormat>Předvádění na obrazovce (4:3)</PresentationFormat>
  <Paragraphs>120</Paragraphs>
  <Slides>17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Tok</vt:lpstr>
      <vt:lpstr>Acrobat Document</vt:lpstr>
      <vt:lpstr>Snímek 1</vt:lpstr>
      <vt:lpstr>Snímek 2</vt:lpstr>
      <vt:lpstr>Nela v nesnázích</vt:lpstr>
      <vt:lpstr>Ve kterém století se příběh odehrává? </vt:lpstr>
      <vt:lpstr>Proč děti putovaly samy?  </vt:lpstr>
      <vt:lpstr>Z jaké knížky je úryvek?  </vt:lpstr>
      <vt:lpstr>Ve kterém světadíle se příběh odehrává?   </vt:lpstr>
      <vt:lpstr>Jak se jmenují všechny čtyři děti z příběhu?    </vt:lpstr>
      <vt:lpstr>Jakou řečí mluvila Nela na slona? </vt:lpstr>
      <vt:lpstr>Co je to baobab? </vt:lpstr>
      <vt:lpstr>Čím se děti živily? </vt:lpstr>
      <vt:lpstr>Kde byl uvězněn slon? </vt:lpstr>
      <vt:lpstr>Kterou část těla Nela ošetřovala slonovi?</vt:lpstr>
      <vt:lpstr>Jaké hry hrála Nela se slonem?</vt:lpstr>
      <vt:lpstr>Jak se spustil Staš na dno rokliny?</vt:lpstr>
      <vt:lpstr>Proč slon lítostivě troubil?</vt:lpstr>
      <vt:lpstr>ZDROJE: REZUTKOVÁ, Hana. Čítanka 5 . 1. vyd. Všeň : Alter, 1996. 181 s. ISBN 80-85775-52-2.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DELL</cp:lastModifiedBy>
  <cp:revision>9</cp:revision>
  <dcterms:created xsi:type="dcterms:W3CDTF">2012-04-20T17:32:31Z</dcterms:created>
  <dcterms:modified xsi:type="dcterms:W3CDTF">2012-07-22T14:25:42Z</dcterms:modified>
</cp:coreProperties>
</file>