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6478A86-A8F1-4280-9253-DFD29755B6FB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569CC50-72C6-4652-AAC9-E9A1DA64E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1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VY_12_INOVACE_33_ČTENÁŘSKÁ GRAMOTNOST_POPIS VLASTNOSTÍ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POPIS VLASTNOSTÍ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POPIS VLASTNOSTÍ 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548680"/>
            <a:ext cx="784887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třídy.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porozumění slovům, které vyjadřují lidské vlastnosti.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Každé z dětí si vytvoří tabulku 4x4 (stejná jako na snímku 4), do níž zakresluje své odpovědi.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Pole vybarví barvou, která je u správné odpovědi.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snímky s otázkami pro jednotlivá pole se lze dostat kliknutím na příslušné tlačítko akcí, stejně tak zpět na původní mřížku.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Správné řešení lze zobrazit kliknutím na snímek s mřížkou mimo tlačítka akcí.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2852936"/>
            <a:ext cx="58326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Vyber si libovolné pole. </a:t>
            </a:r>
          </a:p>
          <a:p>
            <a:pPr algn="just"/>
            <a:r>
              <a:rPr lang="cs-CZ" sz="2800" dirty="0" smtClean="0"/>
              <a:t>Pod každým polem se skrývá hádanka a 3 možnosti, jak ji vyřešit</a:t>
            </a:r>
          </a:p>
          <a:p>
            <a:pPr algn="just"/>
            <a:r>
              <a:rPr lang="cs-CZ" sz="2800" dirty="0" smtClean="0"/>
              <a:t>Každá možnost má svou barvu.</a:t>
            </a:r>
          </a:p>
          <a:p>
            <a:pPr algn="just"/>
            <a:r>
              <a:rPr lang="cs-CZ" sz="2800" dirty="0" smtClean="0"/>
              <a:t>Podle toho, jakou možnost vybereš, pole vybarvi.</a:t>
            </a:r>
            <a:endParaRPr lang="cs-CZ" sz="2800" dirty="0"/>
          </a:p>
          <a:p>
            <a:pPr algn="just"/>
            <a:r>
              <a:rPr lang="cs-CZ" sz="2800" dirty="0" smtClean="0"/>
              <a:t>Vznikne barevný obrazec.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23728" y="162880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VYBARVUJ PODLE POKYNŮ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95736" y="692696"/>
          <a:ext cx="5472610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4522"/>
                <a:gridCol w="1094522"/>
                <a:gridCol w="1094522"/>
                <a:gridCol w="1094522"/>
                <a:gridCol w="1094522"/>
              </a:tblGrid>
              <a:tr h="1008112">
                <a:tc>
                  <a:txBody>
                    <a:bodyPr/>
                    <a:lstStyle/>
                    <a:p>
                      <a:pPr algn="ctr"/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3995936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3995936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4" action="ppaction://hlinksldjump" highlightClick="1"/>
          </p:cNvPr>
          <p:cNvSpPr/>
          <p:nvPr/>
        </p:nvSpPr>
        <p:spPr>
          <a:xfrm>
            <a:off x="3995936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5" action="ppaction://hlinksldjump" highlightClick="1"/>
          </p:cNvPr>
          <p:cNvSpPr/>
          <p:nvPr/>
        </p:nvSpPr>
        <p:spPr>
          <a:xfrm>
            <a:off x="3995936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6" action="ppaction://hlinksldjump" highlightClick="1"/>
          </p:cNvPr>
          <p:cNvSpPr/>
          <p:nvPr/>
        </p:nvSpPr>
        <p:spPr>
          <a:xfrm>
            <a:off x="5076056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7" action="ppaction://hlinksldjump" highlightClick="1"/>
          </p:cNvPr>
          <p:cNvSpPr/>
          <p:nvPr/>
        </p:nvSpPr>
        <p:spPr>
          <a:xfrm>
            <a:off x="514806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8" action="ppaction://hlinksldjump" highlightClick="1"/>
          </p:cNvPr>
          <p:cNvSpPr/>
          <p:nvPr/>
        </p:nvSpPr>
        <p:spPr>
          <a:xfrm>
            <a:off x="5076056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rId9" action="ppaction://hlinksldjump" highlightClick="1"/>
          </p:cNvPr>
          <p:cNvSpPr/>
          <p:nvPr/>
        </p:nvSpPr>
        <p:spPr>
          <a:xfrm>
            <a:off x="5076056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rId10" action="ppaction://hlinksldjump" highlightClick="1"/>
          </p:cNvPr>
          <p:cNvSpPr/>
          <p:nvPr/>
        </p:nvSpPr>
        <p:spPr>
          <a:xfrm>
            <a:off x="6228184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rId11" action="ppaction://hlinksldjump" highlightClick="1"/>
          </p:cNvPr>
          <p:cNvSpPr/>
          <p:nvPr/>
        </p:nvSpPr>
        <p:spPr>
          <a:xfrm>
            <a:off x="622818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rId12" action="ppaction://hlinksldjump" highlightClick="1"/>
          </p:cNvPr>
          <p:cNvSpPr/>
          <p:nvPr/>
        </p:nvSpPr>
        <p:spPr>
          <a:xfrm>
            <a:off x="6228184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Dopředu nebo Další 16">
            <a:hlinkClick r:id="rId13" action="ppaction://hlinksldjump" highlightClick="1"/>
          </p:cNvPr>
          <p:cNvSpPr/>
          <p:nvPr/>
        </p:nvSpPr>
        <p:spPr>
          <a:xfrm>
            <a:off x="6228184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4" action="ppaction://hlinksldjump" highlightClick="1"/>
          </p:cNvPr>
          <p:cNvSpPr/>
          <p:nvPr/>
        </p:nvSpPr>
        <p:spPr>
          <a:xfrm>
            <a:off x="7308304" y="24928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Dopředu nebo Další 18">
            <a:hlinkClick r:id="rId15" action="ppaction://hlinksldjump" highlightClick="1"/>
          </p:cNvPr>
          <p:cNvSpPr/>
          <p:nvPr/>
        </p:nvSpPr>
        <p:spPr>
          <a:xfrm>
            <a:off x="7308304" y="350100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předu nebo Další 19">
            <a:hlinkClick r:id="rId16" action="ppaction://hlinksldjump" highlightClick="1"/>
          </p:cNvPr>
          <p:cNvSpPr/>
          <p:nvPr/>
        </p:nvSpPr>
        <p:spPr>
          <a:xfrm>
            <a:off x="7308304" y="450912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Dopředu nebo Další 20">
            <a:hlinkClick r:id="rId17" action="ppaction://hlinksldjump" highlightClick="1"/>
          </p:cNvPr>
          <p:cNvSpPr/>
          <p:nvPr/>
        </p:nvSpPr>
        <p:spPr>
          <a:xfrm>
            <a:off x="7308304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75856" y="1700808"/>
          <a:ext cx="4392488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8122"/>
                <a:gridCol w="1098122"/>
                <a:gridCol w="1098122"/>
                <a:gridCol w="1098122"/>
              </a:tblGrid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269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Člověk, který vždy trvá na svém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Bojácný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Nespokojený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Tvrdohlavý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Ten, kdo z ničeho nemá strach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Nebojácný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Ustrašený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</a:t>
            </a:r>
            <a:r>
              <a:rPr lang="cs-CZ" sz="4400" dirty="0" err="1" smtClean="0"/>
              <a:t>Nestrachový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Člověk, který často pomáhá druhým je: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Obětavý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Sobecký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Politováníhodný 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48680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nikdy není spokojený s tím co má a neustále touží po tom, co mají ostatní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2636912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Prolhaný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Veselý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Závistivý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6732240" y="342900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32240" y="4149080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732240" y="2708920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myslí jen sám na sebe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Sobecký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Obětavý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Zamyšlený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92696"/>
            <a:ext cx="70567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se vždy věnuje svým povinnostem a jen tak se nepovaluje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2708920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Líný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Pracovitý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Pohotový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668344" y="342900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668344" y="4149080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780928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0466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si myslí, že důležitější než ostatní lidé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Chamtivý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Pyšný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Zatvrzelý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kterého nic nebaví a je ze všeho stále otrávený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Mrzutý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Nadšený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Roztržitý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řeší všechny problémy s rozmyslem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Rozumný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Ukvapený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Pravdomluvný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se chce vždy na všem obohatit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20486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Neupřímný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Chamtivý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Srdečný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668344" y="2924944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668344" y="3645024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668344" y="2204864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je vždy nevhodně oblečen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Chudý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Nevkusný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Slušný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92696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stále jen odpočívá a nikdy se nehrne do práce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Líný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Obratný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Ničemný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se bez strachu pouští i do nebezpečných situací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Sebestředný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Bláznivý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Odvážný 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D1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říká věci bez rozmyslu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Prostořeký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Láskyplný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</a:t>
            </a:r>
            <a:r>
              <a:rPr lang="cs-CZ" sz="4400" dirty="0" err="1" smtClean="0"/>
              <a:t>Rychlomluvný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D2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nikdy nelže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844824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Pravdomluvný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Oddaný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Krutý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2708920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501008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24328" y="1916832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D3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Člověk, který říká věci na rovinu 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2420888"/>
            <a:ext cx="64087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Pošetilý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Hrdý</a:t>
            </a:r>
          </a:p>
          <a:p>
            <a:pPr>
              <a:buFont typeface="Courier New" pitchFamily="49" charset="0"/>
              <a:buChar char="o"/>
            </a:pPr>
            <a:r>
              <a:rPr lang="cs-CZ" sz="4400" dirty="0" smtClean="0"/>
              <a:t> Přímý</a:t>
            </a:r>
            <a:endParaRPr lang="cs-CZ" sz="4400" dirty="0"/>
          </a:p>
        </p:txBody>
      </p:sp>
      <p:sp>
        <p:nvSpPr>
          <p:cNvPr id="5" name="Elipsa 4"/>
          <p:cNvSpPr/>
          <p:nvPr/>
        </p:nvSpPr>
        <p:spPr>
          <a:xfrm>
            <a:off x="7596336" y="3212976"/>
            <a:ext cx="576064" cy="57606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96336" y="3933056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96336" y="2492896"/>
            <a:ext cx="576064" cy="576064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864096" cy="86409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40466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D4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122</TotalTime>
  <Words>781</Words>
  <Application>Microsoft Office PowerPoint</Application>
  <PresentationFormat>Předvádění na obrazovce (4:3)</PresentationFormat>
  <Paragraphs>124</Paragraphs>
  <Slides>20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Slunovrat</vt:lpstr>
      <vt:lpstr>Acrobat 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PRÓZA NEBO POEZIE?</dc:title>
  <dc:creator>DELL</dc:creator>
  <cp:lastModifiedBy>DELL</cp:lastModifiedBy>
  <cp:revision>14</cp:revision>
  <dcterms:created xsi:type="dcterms:W3CDTF">2012-04-15T12:20:32Z</dcterms:created>
  <dcterms:modified xsi:type="dcterms:W3CDTF">2012-07-22T15:12:14Z</dcterms:modified>
</cp:coreProperties>
</file>