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57C3B1-549D-435A-A371-1E35BD67BB03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D224AD-02C0-495A-BC57-2E590F050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D224AD-02C0-495A-BC57-2E590F050C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881D27B-5CC3-4C17-8D22-605A30C5E877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0A1AC1D-4DE8-4B6D-B0EB-EB62E4A5F0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VY_12_INOVACE_36_ČTENÁŘSKÁ GRAMOTNOST_POPIS PRACOVNÍHO POSTUPU (ŘEŠENÍ)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POPIS PRACOVNÍHO POSTUPU (ŘEŠENÍ)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POPIS PRACOVNÍHO POSTUPU (ŘEŠENÍ)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102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36712"/>
            <a:ext cx="8208912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5. třídy, kteří se seznamují s popisem pracovního postupu. Zaměřuje se na oblast Jazyk a jazyková komunikace.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rozvíjí čtenářskou gramotnost a zaměřuje se rozvíjení schopnosti dětí správně seřadit jednotlivé části textu.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 vytištění.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také prezentace, která obsahuje řešení a umožňuje tak snadnější kontrolu a poskytuje zpětnou vazbu.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ree"/>
          <p:cNvSpPr>
            <a:spLocks noEditPoints="1" noChangeArrowheads="1"/>
          </p:cNvSpPr>
          <p:nvPr/>
        </p:nvSpPr>
        <p:spPr bwMode="auto">
          <a:xfrm>
            <a:off x="683568" y="2708920"/>
            <a:ext cx="3384376" cy="353794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Kontrola samostatné práce</a:t>
            </a:r>
          </a:p>
          <a:p>
            <a:r>
              <a:rPr lang="cs-CZ" dirty="0" smtClean="0"/>
              <a:t>(Seřazování vět)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6381328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i="1" dirty="0" smtClean="0"/>
              <a:t>Obr. 01</a:t>
            </a:r>
            <a:endParaRPr lang="cs-CZ" sz="1400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1. </a:t>
            </a:r>
          </a:p>
          <a:p>
            <a:pPr algn="ctr">
              <a:buNone/>
            </a:pPr>
            <a:r>
              <a:rPr lang="cs-CZ" dirty="0" smtClean="0"/>
              <a:t>Každý rok na Štědrý den zdobíme s maminkou a tatínkem stromeček.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2.</a:t>
            </a:r>
          </a:p>
          <a:p>
            <a:pPr algn="ctr">
              <a:buNone/>
            </a:pPr>
            <a:r>
              <a:rPr lang="cs-CZ" dirty="0" smtClean="0"/>
              <a:t>Ze všeho nejdříve tatínek zasadí stromek do stojanu.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3. </a:t>
            </a:r>
          </a:p>
          <a:p>
            <a:pPr algn="ctr">
              <a:buNone/>
            </a:pPr>
            <a:r>
              <a:rPr lang="cs-CZ" dirty="0" smtClean="0"/>
              <a:t>Maminka poté přinese všechny vánoční ozdoby z naší staré skříně.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4.</a:t>
            </a:r>
          </a:p>
          <a:p>
            <a:pPr algn="ctr">
              <a:buNone/>
            </a:pPr>
            <a:r>
              <a:rPr lang="cs-CZ" dirty="0" smtClean="0"/>
              <a:t>Z těchto ozdob vždy vybereme jen některé – podle toho, jak chceme, aby stromek letos vypadal.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5. </a:t>
            </a:r>
          </a:p>
          <a:p>
            <a:pPr algn="ctr">
              <a:buNone/>
            </a:pPr>
            <a:r>
              <a:rPr lang="cs-CZ" dirty="0" smtClean="0"/>
              <a:t>Když máme vybráno, může začít samotné zdobení.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6.</a:t>
            </a:r>
          </a:p>
          <a:p>
            <a:pPr algn="ctr">
              <a:buNone/>
            </a:pPr>
            <a:r>
              <a:rPr lang="cs-CZ" dirty="0" smtClean="0"/>
              <a:t>Jako první ozdobu umístíme špičku.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7. </a:t>
            </a:r>
          </a:p>
          <a:p>
            <a:pPr algn="ctr">
              <a:buNone/>
            </a:pPr>
            <a:r>
              <a:rPr lang="cs-CZ" dirty="0" smtClean="0"/>
              <a:t>Poté na stromek dáme světelný řetěz.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8.</a:t>
            </a:r>
          </a:p>
          <a:p>
            <a:pPr algn="ctr">
              <a:buNone/>
            </a:pPr>
            <a:r>
              <a:rPr lang="cs-CZ" dirty="0" smtClean="0"/>
              <a:t>Jako poslední na stromek zavěšujeme ozdobné koule.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9. </a:t>
            </a:r>
          </a:p>
          <a:p>
            <a:pPr algn="ctr">
              <a:buNone/>
            </a:pPr>
            <a:r>
              <a:rPr lang="cs-CZ" dirty="0" smtClean="0"/>
              <a:t>Celé zdobení zakončíme rozsvícením již ozdobeného stromku.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10.</a:t>
            </a:r>
          </a:p>
          <a:p>
            <a:pPr algn="ctr">
              <a:buNone/>
            </a:pPr>
            <a:r>
              <a:rPr lang="cs-CZ" dirty="0" smtClean="0"/>
              <a:t>A teď už jen počkáme na Ježíška.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Zdobení vánočního stromku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764704"/>
            <a:ext cx="3024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Obr. 01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Galerie Office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</TotalTime>
  <Words>292</Words>
  <Application>Microsoft Office PowerPoint</Application>
  <PresentationFormat>Předvádění na obrazovce (4:3)</PresentationFormat>
  <Paragraphs>62</Paragraphs>
  <Slides>9</Slides>
  <Notes>1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Acrobat Document</vt:lpstr>
      <vt:lpstr>Snímek 1</vt:lpstr>
      <vt:lpstr>Snímek 2</vt:lpstr>
      <vt:lpstr>Zdobení vánočního stromku</vt:lpstr>
      <vt:lpstr>Zdobení vánočního stromku</vt:lpstr>
      <vt:lpstr>Zdobení vánočního stromku</vt:lpstr>
      <vt:lpstr>Zdobení vánočního stromku</vt:lpstr>
      <vt:lpstr>Zdobení vánočního stromku</vt:lpstr>
      <vt:lpstr>Zdobení vánočního stromku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Zdobení vánočního stromku</dc:title>
  <dc:creator>DELL</dc:creator>
  <cp:lastModifiedBy>DELL</cp:lastModifiedBy>
  <cp:revision>4</cp:revision>
  <dcterms:created xsi:type="dcterms:W3CDTF">2012-04-14T14:02:18Z</dcterms:created>
  <dcterms:modified xsi:type="dcterms:W3CDTF">2012-07-22T15:48:23Z</dcterms:modified>
</cp:coreProperties>
</file>