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62" autoAdjust="0"/>
    <p:restoredTop sz="94660"/>
  </p:normalViewPr>
  <p:slideViewPr>
    <p:cSldViewPr>
      <p:cViewPr varScale="1">
        <p:scale>
          <a:sx n="66" d="100"/>
          <a:sy n="66" d="100"/>
        </p:scale>
        <p:origin x="-10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604657C-57A3-436D-9B59-F66D020382D0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20FD3F5-9947-4C63-A9A4-E824294828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Documents%20and%20Settings\Administrator\Plocha\Louisina-polka.mp3" TargetMode="External"/><Relationship Id="rId1" Type="http://schemas.openxmlformats.org/officeDocument/2006/relationships/audio" Target="file:///C:\Documents%20and%20Settings\Administrator\Plocha\J.-Strauss---19.stol.,-V&#258;&#173;de&#313;&#136;sk&#258;&#733;-val&#196;&#356;&#258;&#173;k-(Na-kr&#258;&#711;sn&#258;&#169;m-modr&#258;&#169;m-Dunaji).mp3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VY_32_INOVACE_11_HUDEBNÍ VÝCHOVA_HUDEBNÍ NÁSTROJE (KŘÍŽOVKA)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HUDEBNÍ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NÁSTROJE (KŘÍŽOVKA)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HUDEBNÍ NÁSTROJE (KŘÍŽOVKA)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9458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 třídy.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žáky, kteří jsou seznámeni se základními hudebními nástroji a tanci (valčík, polka).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mohou vyplňovat křížovku do pracovního listu, který je součástí tohoto materiálu a je určen k vytištění.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vyluštění tajenky následuje poslech, ve kterém mají děti určit správnou ukázku. Je zde tedy prostor pro zopakování dvoudobých a třídobých tanců.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869160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Poznej hudební nástroj podle obrázků či instrukcí</a:t>
            </a:r>
            <a:endParaRPr lang="cs-CZ" sz="2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pic>
        <p:nvPicPr>
          <p:cNvPr id="1025" name="Picture 1" descr="C:\Documents and Settings\Administrator\Local Settings\Temporary Internet Files\Content.IE5\CS064BC5\MC90044178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908720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3645024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96752"/>
            <a:ext cx="2736304" cy="29552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422108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19672" y="980728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Nástroj podobný klavíru, který má přehozené barvy kláves.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69071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69071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848930">
            <a:off x="105192" y="523438"/>
            <a:ext cx="4265416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077072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03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69269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Dechový nástroj často používaný při honech a k fanfárám. (2 slova)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2771800" cy="2088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3645024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04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2708921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54868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31840" y="2708920"/>
          <a:ext cx="5328590" cy="3399165"/>
        </p:xfrm>
        <a:graphic>
          <a:graphicData uri="http://schemas.openxmlformats.org/drawingml/2006/table">
            <a:tbl>
              <a:tblPr/>
              <a:tblGrid>
                <a:gridCol w="484780"/>
                <a:gridCol w="484210"/>
                <a:gridCol w="484210"/>
                <a:gridCol w="484210"/>
                <a:gridCol w="484210"/>
                <a:gridCol w="484210"/>
                <a:gridCol w="484210"/>
                <a:gridCol w="484210"/>
                <a:gridCol w="484780"/>
                <a:gridCol w="484780"/>
                <a:gridCol w="484780"/>
              </a:tblGrid>
              <a:tr h="5917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07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1918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69269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Nástroj, na který se může hrát trsátkem.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8434" name="Picture 2" descr="C:\Documents and Settings\Administrator\Local Settings\Temporary Internet Files\Content.IE5\CS064BC5\MC90044130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602238">
            <a:off x="666838" y="666837"/>
            <a:ext cx="3646041" cy="3646041"/>
          </a:xfrm>
          <a:prstGeom prst="rect">
            <a:avLst/>
          </a:prstGeom>
          <a:noFill/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149080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05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Elipsa 10"/>
          <p:cNvSpPr/>
          <p:nvPr/>
        </p:nvSpPr>
        <p:spPr>
          <a:xfrm>
            <a:off x="683568" y="4509120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907704" y="1916832"/>
          <a:ext cx="5976664" cy="4176464"/>
        </p:xfrm>
        <a:graphic>
          <a:graphicData uri="http://schemas.openxmlformats.org/drawingml/2006/table">
            <a:tbl>
              <a:tblPr/>
              <a:tblGrid>
                <a:gridCol w="543740"/>
                <a:gridCol w="543101"/>
                <a:gridCol w="543101"/>
                <a:gridCol w="543101"/>
                <a:gridCol w="543101"/>
                <a:gridCol w="543101"/>
                <a:gridCol w="543101"/>
                <a:gridCol w="543101"/>
                <a:gridCol w="543740"/>
                <a:gridCol w="543740"/>
                <a:gridCol w="543737"/>
              </a:tblGrid>
              <a:tr h="72706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079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90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0414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4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0414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2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69269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Co víš o tanci, který vyšel v tajence?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126876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Poslechni si ukázky a vyber z nich valčík</a:t>
            </a:r>
            <a:endParaRPr lang="cs-CZ" sz="2000" dirty="0"/>
          </a:p>
        </p:txBody>
      </p:sp>
      <p:pic>
        <p:nvPicPr>
          <p:cNvPr id="8" name="J.-Strauss---19.stol.,-VĂ­deĹskĂ˝-valÄŤĂ­k-(Na-krĂˇsnĂ©m-modrĂ©m-Dunaji)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827584" y="4581128"/>
            <a:ext cx="576064" cy="576064"/>
          </a:xfrm>
          <a:prstGeom prst="rect">
            <a:avLst/>
          </a:prstGeom>
        </p:spPr>
      </p:pic>
      <p:pic>
        <p:nvPicPr>
          <p:cNvPr id="10" name="Louisina-polka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 cstate="print"/>
          <a:stretch>
            <a:fillRect/>
          </a:stretch>
        </p:blipFill>
        <p:spPr>
          <a:xfrm>
            <a:off x="827584" y="2924944"/>
            <a:ext cx="576064" cy="576064"/>
          </a:xfrm>
          <a:prstGeom prst="rect">
            <a:avLst/>
          </a:prstGeom>
        </p:spPr>
      </p:pic>
      <p:sp>
        <p:nvSpPr>
          <p:cNvPr id="12" name="Násobení 11"/>
          <p:cNvSpPr/>
          <p:nvPr/>
        </p:nvSpPr>
        <p:spPr>
          <a:xfrm>
            <a:off x="467544" y="2708920"/>
            <a:ext cx="1152128" cy="936104"/>
          </a:xfrm>
          <a:prstGeom prst="mathMultiply">
            <a:avLst>
              <a:gd name="adj1" fmla="val 4614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348880"/>
            <a:ext cx="129614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POLKA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445224"/>
            <a:ext cx="129614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VALČÍK</a:t>
            </a:r>
            <a:endParaRPr lang="cs-CZ" sz="2000" b="1" dirty="0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33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512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109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4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i="1" dirty="0" err="1" smtClean="0"/>
              <a:t>Louisina</a:t>
            </a:r>
            <a:r>
              <a:rPr lang="cs-CZ" sz="1600" i="1" dirty="0" smtClean="0"/>
              <a:t> polka</a:t>
            </a:r>
            <a:r>
              <a:rPr lang="cs-CZ" sz="1600" dirty="0" smtClean="0"/>
              <a:t> [online]. 2012 [cit. 2012-07-24]. Dostupné z: http://ulozto.cz/xxDVCwy/louisina-polka-mp3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smtClean="0"/>
              <a:t>Vídeňský valčík na krásném modrém </a:t>
            </a:r>
            <a:r>
              <a:rPr lang="cs-CZ" sz="1600" dirty="0" err="1" smtClean="0"/>
              <a:t>dunaji</a:t>
            </a:r>
            <a:r>
              <a:rPr lang="cs-CZ" sz="1600" dirty="0" smtClean="0"/>
              <a:t>. In: </a:t>
            </a:r>
            <a:r>
              <a:rPr lang="cs-CZ" sz="1600" i="1" dirty="0" smtClean="0"/>
              <a:t>Richard </a:t>
            </a:r>
            <a:r>
              <a:rPr lang="cs-CZ" sz="1600" i="1" dirty="0" err="1" smtClean="0"/>
              <a:t>Strauss</a:t>
            </a:r>
            <a:r>
              <a:rPr lang="cs-CZ" sz="1600" dirty="0" smtClean="0"/>
              <a:t> [online]. 2012 [cit. 2012-07-24]. Dostupné z: http://ulozto.cz/x1GYvuq/j-strauss-19-stol-vidensky-valcik-na-krasnem-modrem-dunaji-mp3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</a:t>
            </a:r>
            <a:r>
              <a:rPr lang="cs-CZ" sz="1600" b="1" dirty="0" smtClean="0"/>
              <a:t>. 01: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2012-07-27]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Obr.02: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2012-07-27]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Obr.03: </a:t>
            </a:r>
            <a:r>
              <a:rPr lang="cs-CZ" sz="1600" dirty="0" smtClean="0"/>
              <a:t>Galerie Office [cit. 2012-07-27]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Obr.04: </a:t>
            </a:r>
            <a:r>
              <a:rPr lang="cs-CZ" sz="1600" dirty="0" smtClean="0"/>
              <a:t>Galerie Office [cit. 2012-07-27]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Obr.05: </a:t>
            </a:r>
            <a:r>
              <a:rPr lang="cs-CZ" sz="1600" dirty="0" smtClean="0"/>
              <a:t>Galerie Office [cit. 2012-07-27]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68</TotalTime>
  <Words>726</Words>
  <Application>Microsoft Office PowerPoint</Application>
  <PresentationFormat>Předvádění na obrazovce (4:3)</PresentationFormat>
  <Paragraphs>322</Paragraphs>
  <Slides>11</Slides>
  <Notes>0</Notes>
  <HiddenSlides>3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Aspekt</vt:lpstr>
      <vt:lpstr>Acrobat Document</vt:lpstr>
      <vt:lpstr>Snímek 1</vt:lpstr>
      <vt:lpstr>Snímek 2</vt:lpstr>
      <vt:lpstr>Hudební nástroje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nástroje</dc:title>
  <dc:creator>DELL</dc:creator>
  <cp:lastModifiedBy>DELL</cp:lastModifiedBy>
  <cp:revision>8</cp:revision>
  <dcterms:created xsi:type="dcterms:W3CDTF">2012-07-27T08:40:37Z</dcterms:created>
  <dcterms:modified xsi:type="dcterms:W3CDTF">2012-07-27T09:49:30Z</dcterms:modified>
</cp:coreProperties>
</file>