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57" r:id="rId2"/>
  </p:sldMasterIdLst>
  <p:notesMasterIdLst>
    <p:notesMasterId r:id="rId6"/>
  </p:notesMasterIdLst>
  <p:sldIdLst>
    <p:sldId id="262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5" autoAdjust="0"/>
    <p:restoredTop sz="93387" autoAdjust="0"/>
  </p:normalViewPr>
  <p:slideViewPr>
    <p:cSldViewPr>
      <p:cViewPr>
        <p:scale>
          <a:sx n="47" d="100"/>
          <a:sy n="47" d="100"/>
        </p:scale>
        <p:origin x="-105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3F7C614-AC8E-4498-A845-38E8F63882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2054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CDBC0E-F696-4D07-9172-D8A33CC8650C}" type="slidenum">
              <a:rPr lang="cs-CZ"/>
              <a:pPr/>
              <a:t>2</a:t>
            </a:fld>
            <a:endParaRPr lang="cs-CZ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CD7F86-D80A-47D6-9D52-AE837389F517}" type="slidenum">
              <a:rPr lang="cs-CZ"/>
              <a:pPr/>
              <a:t>3</a:t>
            </a:fld>
            <a:endParaRPr lang="cs-CZ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1536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36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36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536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53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536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1537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537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  <a:cxn ang="0">
                          <a:pos x="T90" y="T91"/>
                        </a:cxn>
                        <a:cxn ang="0">
                          <a:pos x="T92" y="T93"/>
                        </a:cxn>
                        <a:cxn ang="0">
                          <a:pos x="T94" y="T95"/>
                        </a:cxn>
                        <a:cxn ang="0">
                          <a:pos x="T96" y="T97"/>
                        </a:cxn>
                        <a:cxn ang="0">
                          <a:pos x="T98" y="T99"/>
                        </a:cxn>
                        <a:cxn ang="0">
                          <a:pos x="T100" y="T101"/>
                        </a:cxn>
                        <a:cxn ang="0">
                          <a:pos x="T102" y="T103"/>
                        </a:cxn>
                        <a:cxn ang="0">
                          <a:pos x="T104" y="T105"/>
                        </a:cxn>
                        <a:cxn ang="0">
                          <a:pos x="T106" y="T107"/>
                        </a:cxn>
                        <a:cxn ang="0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1537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1537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7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1538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538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1540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41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1541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41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41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42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42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A21B57C-BB9C-49D1-AAD1-FE9C4CE21D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17" grpId="0"/>
      <p:bldP spid="1541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4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541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A52424-7164-405A-9CB5-FCE8DE9E67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767948"/>
      </p:ext>
    </p:extLst>
  </p:cSld>
  <p:clrMapOvr>
    <a:masterClrMapping/>
  </p:clrMapOvr>
  <p:transition advTm="6000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A1508A-5A6A-4F49-B4B0-FB174070F0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344750"/>
      </p:ext>
    </p:extLst>
  </p:cSld>
  <p:clrMapOvr>
    <a:masterClrMapping/>
  </p:clrMapOvr>
  <p:transition advTm="6000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9BF29B-DB88-477D-BB6A-3F4DB65E19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504462"/>
      </p:ext>
    </p:extLst>
  </p:cSld>
  <p:clrMapOvr>
    <a:masterClrMapping/>
  </p:clrMapOvr>
  <p:transition advTm="6000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23141-094F-4187-84D4-2E24B00B0C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1320"/>
      </p:ext>
    </p:extLst>
  </p:cSld>
  <p:clrMapOvr>
    <a:masterClrMapping/>
  </p:clrMapOvr>
  <p:transition advTm="6000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AFB08F-EA06-4CE6-AA41-2203797485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212429"/>
      </p:ext>
    </p:extLst>
  </p:cSld>
  <p:clrMapOvr>
    <a:masterClrMapping/>
  </p:clrMapOvr>
  <p:transition advTm="6000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5CC33-E60F-4337-96ED-45E45D883D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38827"/>
      </p:ext>
    </p:extLst>
  </p:cSld>
  <p:clrMapOvr>
    <a:masterClrMapping/>
  </p:clrMapOvr>
  <p:transition advTm="6000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BAE82-9455-4505-9B69-2AF2BCC3DE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154739"/>
      </p:ext>
    </p:extLst>
  </p:cSld>
  <p:clrMapOvr>
    <a:masterClrMapping/>
  </p:clrMapOvr>
  <p:transition advTm="6000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3A703-BD1C-490F-819B-A1E7F1AAF4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934096"/>
      </p:ext>
    </p:extLst>
  </p:cSld>
  <p:clrMapOvr>
    <a:masterClrMapping/>
  </p:clrMapOvr>
  <p:transition advTm="6000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FCE527-AD14-415E-8A86-7E15A5F0C1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24979"/>
      </p:ext>
    </p:extLst>
  </p:cSld>
  <p:clrMapOvr>
    <a:masterClrMapping/>
  </p:clrMapOvr>
  <p:transition advTm="6000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F1FBFE-987F-48F2-8300-9F2C63F2D89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983160"/>
      </p:ext>
    </p:extLst>
  </p:cSld>
  <p:clrMapOvr>
    <a:masterClrMapping/>
  </p:clrMapOvr>
  <p:transition advTm="6000"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9C740-181A-49F1-BAF2-D7ED11AEF7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807406"/>
      </p:ext>
    </p:extLst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918A7-5C2D-4F41-9D94-CA111C9A58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213551"/>
      </p:ext>
    </p:extLst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DC6FD2-E971-4F55-932D-76ACA00020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429459"/>
      </p:ext>
    </p:extLst>
  </p:cSld>
  <p:clrMapOvr>
    <a:masterClrMapping/>
  </p:clrMapOvr>
  <p:transition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206552-DE2C-4DE5-A64B-598172FD42D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484807"/>
      </p:ext>
    </p:extLst>
  </p:cSld>
  <p:clrMapOvr>
    <a:masterClrMapping/>
  </p:clrMapOvr>
  <p:transition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3E412-0EBF-4BC5-93E8-1F8A175B16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016220"/>
      </p:ext>
    </p:extLst>
  </p:cSld>
  <p:clrMapOvr>
    <a:masterClrMapping/>
  </p:clrMapOvr>
  <p:transition>
    <p:zo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5BEDC-EB76-45E6-A4AE-1582BC03C16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001227"/>
      </p:ext>
    </p:extLst>
  </p:cSld>
  <p:clrMapOvr>
    <a:masterClrMapping/>
  </p:clrMapOvr>
  <p:transition>
    <p:zo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28B08-1257-4782-8928-C89F370855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955739"/>
      </p:ext>
    </p:extLst>
  </p:cSld>
  <p:clrMapOvr>
    <a:masterClrMapping/>
  </p:clrMapOvr>
  <p:transition>
    <p:zo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2C40B1-8AEE-4EAA-AF79-1603C90FE5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992197"/>
      </p:ext>
    </p:extLst>
  </p:cSld>
  <p:clrMapOvr>
    <a:masterClrMapping/>
  </p:clrMapOvr>
  <p:transition>
    <p:zo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480643-9A40-4424-B0C1-64A39D264E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51201"/>
      </p:ext>
    </p:extLst>
  </p:cSld>
  <p:clrMapOvr>
    <a:masterClrMapping/>
  </p:clrMapOvr>
  <p:transition>
    <p:zo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4D7F0-532C-4ACF-AF47-A130BE2F24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298878"/>
      </p:ext>
    </p:extLst>
  </p:cSld>
  <p:clrMapOvr>
    <a:masterClrMapping/>
  </p:clrMapOvr>
  <p:transition>
    <p:zo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ED2887-9833-4E7B-A8CC-096DF4FC63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727369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1433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4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4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434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434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434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1434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434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  <a:cxn ang="0">
                          <a:pos x="T90" y="T91"/>
                        </a:cxn>
                        <a:cxn ang="0">
                          <a:pos x="T92" y="T93"/>
                        </a:cxn>
                        <a:cxn ang="0">
                          <a:pos x="T94" y="T95"/>
                        </a:cxn>
                        <a:cxn ang="0">
                          <a:pos x="T96" y="T97"/>
                        </a:cxn>
                        <a:cxn ang="0">
                          <a:pos x="T98" y="T99"/>
                        </a:cxn>
                        <a:cxn ang="0">
                          <a:pos x="T100" y="T101"/>
                        </a:cxn>
                        <a:cxn ang="0">
                          <a:pos x="T102" y="T103"/>
                        </a:cxn>
                        <a:cxn ang="0">
                          <a:pos x="T104" y="T105"/>
                        </a:cxn>
                        <a:cxn ang="0">
                          <a:pos x="T106" y="T107"/>
                        </a:cxn>
                        <a:cxn ang="0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1434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4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1435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1436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436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8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8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1438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9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9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9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1439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9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9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1439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1439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7BC640BC-12F7-4FEC-AE35-6580332753F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</p:sldLayoutIdLst>
  <p:transition advTm="6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93" grpId="0"/>
      <p:bldP spid="1439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5DC3551-8367-4030-8BBA-F0A4D5294C6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0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VY_32_INOVACE_01A_Velká hospodářská krize – příčiny, důsledky</a:t>
            </a: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 dirty="0">
                <a:cs typeface="Arial" charset="0"/>
              </a:rPr>
              <a:t>Základní škola a Mateřská škola Choustník, okres Tábor</a:t>
            </a:r>
            <a:endParaRPr lang="cs-CZ" sz="2400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1728788"/>
          </a:xfrm>
        </p:spPr>
        <p:txBody>
          <a:bodyPr/>
          <a:lstStyle/>
          <a:p>
            <a:r>
              <a:rPr lang="cs-CZ" sz="5400"/>
              <a:t>Světová hospodářská krize 1929 - 1938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263525" y="2343150"/>
            <a:ext cx="7386638" cy="3752850"/>
          </a:xfrm>
        </p:spPr>
        <p:txBody>
          <a:bodyPr/>
          <a:lstStyle/>
          <a:p>
            <a:r>
              <a:rPr lang="cs-CZ" dirty="0"/>
              <a:t>Předcházela jí „zlatá 20. léta“, především 1925 - 1929</a:t>
            </a:r>
          </a:p>
          <a:p>
            <a:r>
              <a:rPr lang="cs-CZ" dirty="0"/>
              <a:t>24.10.1929 –“Černý pátek na newyorské burze“</a:t>
            </a:r>
          </a:p>
          <a:p>
            <a:r>
              <a:rPr lang="cs-CZ" dirty="0"/>
              <a:t>Krize americké ekonomiky se rozšířila do </a:t>
            </a:r>
            <a:r>
              <a:rPr lang="cs-CZ" dirty="0" smtClean="0"/>
              <a:t>celého světa</a:t>
            </a:r>
          </a:p>
          <a:p>
            <a:pPr marL="0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Světová hospodářská krize 1929 – 1938 - příčiny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700" dirty="0"/>
              <a:t>Nadměrná výroba zboží, pro které nebyl odbyt</a:t>
            </a:r>
          </a:p>
          <a:p>
            <a:r>
              <a:rPr lang="cs-CZ" sz="2700" dirty="0"/>
              <a:t>Výrobu proto financovaly banky – vyrábělo se na dluh</a:t>
            </a:r>
          </a:p>
          <a:p>
            <a:r>
              <a:rPr lang="cs-CZ" sz="2700" dirty="0"/>
              <a:t>Když v důsledku nadvýroby došlo k prudkému poklesu cen – dluhy se nesplácely</a:t>
            </a:r>
          </a:p>
          <a:p>
            <a:r>
              <a:rPr lang="cs-CZ" sz="2700" dirty="0"/>
              <a:t>Zhroutil se světový zahraniční obchod</a:t>
            </a:r>
          </a:p>
          <a:p>
            <a:r>
              <a:rPr lang="cs-CZ" sz="2700" dirty="0"/>
              <a:t>Zhroutil se obchod s cennými papíry i akciemi, které ztratily svoji hodnotu</a:t>
            </a:r>
          </a:p>
          <a:p>
            <a:r>
              <a:rPr lang="cs-CZ" sz="2700" dirty="0"/>
              <a:t>Ze statisíců lidí se stali přes noc </a:t>
            </a:r>
            <a:r>
              <a:rPr lang="cs-CZ" sz="2700" dirty="0" smtClean="0"/>
              <a:t>chudáci</a:t>
            </a:r>
          </a:p>
          <a:p>
            <a:pPr marL="0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endParaRPr lang="cs-CZ" sz="2700" dirty="0"/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Proposal</Template>
  <TotalTime>206</TotalTime>
  <Words>184</Words>
  <Application>Microsoft Office PowerPoint</Application>
  <PresentationFormat>Předvádění na obrazovce (4:3)</PresentationFormat>
  <Paragraphs>19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Kimono</vt:lpstr>
      <vt:lpstr>Výchozí návrh</vt:lpstr>
      <vt:lpstr>VY_32_INOVACE_01A_Velká hospodářská krize – příčiny, důsledky</vt:lpstr>
      <vt:lpstr>Světová hospodářská krize 1929 - 1938</vt:lpstr>
      <vt:lpstr>Světová hospodářská krize 1929 – 1938 - příčiny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hospodářská krize 1929 - 1938</dc:title>
  <dc:creator>Karel Krejza</dc:creator>
  <cp:lastModifiedBy>krejza</cp:lastModifiedBy>
  <cp:revision>15</cp:revision>
  <dcterms:created xsi:type="dcterms:W3CDTF">2010-12-03T11:43:44Z</dcterms:created>
  <dcterms:modified xsi:type="dcterms:W3CDTF">2011-05-04T07:30:35Z</dcterms:modified>
</cp:coreProperties>
</file>