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activeX/activeX11.xml" ContentType="application/vnd.ms-office.activeX+xml"/>
  <Override PartName="/ppt/activeX/activeX12.xml" ContentType="application/vnd.ms-office.activeX+xml"/>
  <Override PartName="/ppt/activeX/activeX13.xml" ContentType="application/vnd.ms-office.activeX+xml"/>
  <Override PartName="/ppt/activeX/activeX14.xml" ContentType="application/vnd.ms-office.activeX+xml"/>
  <Override PartName="/ppt/activeX/activeX15.xml" ContentType="application/vnd.ms-office.activeX+xml"/>
  <Override PartName="/ppt/activeX/activeX16.xml" ContentType="application/vnd.ms-office.activeX+xml"/>
  <Override PartName="/ppt/activeX/activeX17.xml" ContentType="application/vnd.ms-office.activeX+xml"/>
  <Override PartName="/ppt/activeX/activeX18.xml" ContentType="application/vnd.ms-office.activeX+xml"/>
  <Override PartName="/ppt/activeX/activeX19.xml" ContentType="application/vnd.ms-office.activeX+xml"/>
  <Override PartName="/ppt/activeX/activeX20.xml" ContentType="application/vnd.ms-office.activeX+xml"/>
  <Override PartName="/ppt/activeX/activeX21.xml" ContentType="application/vnd.ms-office.activeX+xml"/>
  <Override PartName="/ppt/activeX/activeX22.xml" ContentType="application/vnd.ms-office.activeX+xml"/>
  <Override PartName="/ppt/activeX/activeX23.xml" ContentType="application/vnd.ms-office.activeX+xml"/>
  <Override PartName="/ppt/activeX/activeX24.xml" ContentType="application/vnd.ms-office.activeX+xml"/>
  <Override PartName="/ppt/activeX/activeX25.xml" ContentType="application/vnd.ms-office.activeX+xml"/>
  <Override PartName="/ppt/activeX/activeX26.xml" ContentType="application/vnd.ms-office.activeX+xml"/>
  <Override PartName="/ppt/activeX/activeX27.xml" ContentType="application/vnd.ms-office.activeX+xml"/>
  <Override PartName="/ppt/activeX/activeX28.xml" ContentType="application/vnd.ms-office.activeX+xml"/>
  <Override PartName="/ppt/activeX/activeX29.xml" ContentType="application/vnd.ms-office.activeX+xml"/>
  <Override PartName="/ppt/activeX/activeX30.xml" ContentType="application/vnd.ms-office.activeX+xml"/>
  <Override PartName="/ppt/activeX/activeX31.xml" ContentType="application/vnd.ms-office.activeX+xml"/>
  <Override PartName="/ppt/activeX/activeX32.xml" ContentType="application/vnd.ms-office.activeX+xml"/>
  <Override PartName="/ppt/activeX/activeX33.xml" ContentType="application/vnd.ms-office.activeX+xml"/>
  <Override PartName="/ppt/activeX/activeX34.xml" ContentType="application/vnd.ms-office.activeX+xml"/>
  <Override PartName="/ppt/activeX/activeX35.xml" ContentType="application/vnd.ms-office.activeX+xml"/>
  <Override PartName="/ppt/activeX/activeX36.xml" ContentType="application/vnd.ms-office.activeX+xml"/>
  <Override PartName="/ppt/activeX/activeX37.xml" ContentType="application/vnd.ms-office.activeX+xml"/>
  <Override PartName="/ppt/activeX/activeX38.xml" ContentType="application/vnd.ms-office.activeX+xml"/>
  <Override PartName="/ppt/activeX/activeX39.xml" ContentType="application/vnd.ms-office.activeX+xml"/>
  <Override PartName="/ppt/activeX/activeX40.xml" ContentType="application/vnd.ms-office.activeX+xml"/>
  <Override PartName="/ppt/activeX/activeX41.xml" ContentType="application/vnd.ms-office.activeX+xml"/>
  <Override PartName="/ppt/activeX/activeX42.xml" ContentType="application/vnd.ms-office.activeX+xml"/>
  <Override PartName="/ppt/activeX/activeX43.xml" ContentType="application/vnd.ms-office.activeX+xml"/>
  <Override PartName="/ppt/activeX/activeX44.xml" ContentType="application/vnd.ms-office.activeX+xml"/>
  <Override PartName="/ppt/activeX/activeX45.xml" ContentType="application/vnd.ms-office.activeX+xml"/>
  <Override PartName="/ppt/activeX/activeX46.xml" ContentType="application/vnd.ms-office.activeX+xml"/>
  <Override PartName="/ppt/activeX/activeX47.xml" ContentType="application/vnd.ms-office.activeX+xml"/>
  <Override PartName="/ppt/activeX/activeX48.xml" ContentType="application/vnd.ms-office.activeX+xml"/>
  <Override PartName="/ppt/activeX/activeX49.xml" ContentType="application/vnd.ms-office.activeX+xml"/>
  <Override PartName="/ppt/activeX/activeX50.xml" ContentType="application/vnd.ms-office.activeX+xml"/>
  <Override PartName="/ppt/activeX/activeX51.xml" ContentType="application/vnd.ms-office.activeX+xml"/>
  <Override PartName="/ppt/activeX/activeX52.xml" ContentType="application/vnd.ms-office.activeX+xml"/>
  <Override PartName="/ppt/activeX/activeX53.xml" ContentType="application/vnd.ms-office.activeX+xml"/>
  <Override PartName="/ppt/activeX/activeX54.xml" ContentType="application/vnd.ms-office.activeX+xml"/>
  <Override PartName="/ppt/activeX/activeX55.xml" ContentType="application/vnd.ms-office.activeX+xml"/>
  <Override PartName="/ppt/activeX/activeX56.xml" ContentType="application/vnd.ms-office.activeX+xml"/>
  <Override PartName="/ppt/activeX/activeX57.xml" ContentType="application/vnd.ms-office.activeX+xml"/>
  <Override PartName="/ppt/activeX/activeX58.xml" ContentType="application/vnd.ms-office.activeX+xml"/>
  <Override PartName="/ppt/activeX/activeX59.xml" ContentType="application/vnd.ms-office.activeX+xml"/>
  <Override PartName="/ppt/activeX/activeX60.xml" ContentType="application/vnd.ms-office.activeX+xml"/>
  <Override PartName="/ppt/activeX/activeX61.xml" ContentType="application/vnd.ms-office.activeX+xml"/>
  <Override PartName="/ppt/activeX/activeX62.xml" ContentType="application/vnd.ms-office.activeX+xml"/>
  <Override PartName="/ppt/activeX/activeX63.xml" ContentType="application/vnd.ms-office.activeX+xml"/>
  <Override PartName="/ppt/activeX/activeX64.xml" ContentType="application/vnd.ms-office.activeX+xml"/>
  <Override PartName="/ppt/activeX/activeX65.xml" ContentType="application/vnd.ms-office.activeX+xml"/>
  <Override PartName="/ppt/activeX/activeX66.xml" ContentType="application/vnd.ms-office.activeX+xml"/>
  <Override PartName="/ppt/activeX/activeX67.xml" ContentType="application/vnd.ms-office.activeX+xml"/>
  <Override PartName="/ppt/activeX/activeX68.xml" ContentType="application/vnd.ms-office.activeX+xml"/>
  <Override PartName="/ppt/activeX/activeX69.xml" ContentType="application/vnd.ms-office.activeX+xml"/>
  <Override PartName="/ppt/activeX/activeX70.xml" ContentType="application/vnd.ms-office.activeX+xml"/>
  <Override PartName="/ppt/activeX/activeX71.xml" ContentType="application/vnd.ms-office.activeX+xml"/>
  <Override PartName="/ppt/activeX/activeX72.xml" ContentType="application/vnd.ms-office.activeX+xml"/>
  <Override PartName="/ppt/activeX/activeX73.xml" ContentType="application/vnd.ms-office.activeX+xml"/>
  <Override PartName="/ppt/activeX/activeX74.xml" ContentType="application/vnd.ms-office.activeX+xml"/>
  <Override PartName="/ppt/activeX/activeX75.xml" ContentType="application/vnd.ms-office.activeX+xml"/>
  <Override PartName="/ppt/activeX/activeX76.xml" ContentType="application/vnd.ms-office.activeX+xml"/>
  <Override PartName="/ppt/activeX/activeX77.xml" ContentType="application/vnd.ms-office.activeX+xml"/>
  <Override PartName="/ppt/activeX/activeX78.xml" ContentType="application/vnd.ms-office.activeX+xml"/>
  <Override PartName="/ppt/activeX/activeX79.xml" ContentType="application/vnd.ms-office.activeX+xml"/>
  <Override PartName="/ppt/activeX/activeX80.xml" ContentType="application/vnd.ms-office.activeX+xml"/>
  <Override PartName="/ppt/activeX/activeX81.xml" ContentType="application/vnd.ms-office.activeX+xml"/>
  <Override PartName="/ppt/activeX/activeX82.xml" ContentType="application/vnd.ms-office.activeX+xml"/>
  <Override PartName="/ppt/activeX/activeX83.xml" ContentType="application/vnd.ms-office.activeX+xml"/>
  <Override PartName="/ppt/activeX/activeX84.xml" ContentType="application/vnd.ms-office.activeX+xml"/>
  <Override PartName="/ppt/activeX/activeX85.xml" ContentType="application/vnd.ms-office.activeX+xml"/>
  <Override PartName="/ppt/activeX/activeX86.xml" ContentType="application/vnd.ms-office.activeX+xml"/>
  <Override PartName="/ppt/activeX/activeX87.xml" ContentType="application/vnd.ms-office.activeX+xml"/>
  <Override PartName="/ppt/activeX/activeX88.xml" ContentType="application/vnd.ms-office.activeX+xml"/>
  <Override PartName="/ppt/activeX/activeX89.xml" ContentType="application/vnd.ms-office.activeX+xml"/>
  <Override PartName="/ppt/activeX/activeX90.xml" ContentType="application/vnd.ms-office.activeX+xml"/>
  <Override PartName="/ppt/activeX/activeX91.xml" ContentType="application/vnd.ms-office.activeX+xml"/>
  <Override PartName="/ppt/activeX/activeX92.xml" ContentType="application/vnd.ms-office.activeX+xml"/>
  <Override PartName="/ppt/activeX/activeX93.xml" ContentType="application/vnd.ms-office.activeX+xml"/>
  <Override PartName="/ppt/activeX/activeX94.xml" ContentType="application/vnd.ms-office.activeX+xml"/>
  <Override PartName="/ppt/activeX/activeX95.xml" ContentType="application/vnd.ms-office.activeX+xml"/>
  <Override PartName="/ppt/activeX/activeX96.xml" ContentType="application/vnd.ms-office.activeX+xml"/>
  <Override PartName="/ppt/activeX/activeX97.xml" ContentType="application/vnd.ms-office.activeX+xml"/>
  <Override PartName="/ppt/activeX/activeX98.xml" ContentType="application/vnd.ms-office.activeX+xml"/>
  <Override PartName="/ppt/activeX/activeX99.xml" ContentType="application/vnd.ms-office.activeX+xml"/>
  <Override PartName="/ppt/activeX/activeX100.xml" ContentType="application/vnd.ms-office.activeX+xml"/>
  <Override PartName="/ppt/activeX/activeX101.xml" ContentType="application/vnd.ms-office.activeX+xml"/>
  <Override PartName="/ppt/activeX/activeX102.xml" ContentType="application/vnd.ms-office.activeX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70" r:id="rId4"/>
    <p:sldId id="261" r:id="rId5"/>
    <p:sldId id="258" r:id="rId6"/>
    <p:sldId id="269" r:id="rId7"/>
    <p:sldId id="259" r:id="rId8"/>
    <p:sldId id="262" r:id="rId9"/>
    <p:sldId id="263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29" autoAdjust="0"/>
    <p:restoredTop sz="94660"/>
  </p:normalViewPr>
  <p:slideViewPr>
    <p:cSldViewPr>
      <p:cViewPr varScale="1">
        <p:scale>
          <a:sx n="69" d="100"/>
          <a:sy n="69" d="100"/>
        </p:scale>
        <p:origin x="-15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ppt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ppt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ppt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ppt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ppt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ppt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ppt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ppt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ppt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ppt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ppt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ppt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ppt/activeX/_rels/activeX31.xml.rels><?xml version="1.0" encoding="UTF-8" standalone="yes"?>
<Relationships xmlns="http://schemas.openxmlformats.org/package/2006/relationships"><Relationship Id="rId1" Type="http://schemas.microsoft.com/office/2006/relationships/activeXControlBinary" Target="activeX31.bin"/></Relationships>
</file>

<file path=ppt/activeX/_rels/activeX32.xml.rels><?xml version="1.0" encoding="UTF-8" standalone="yes"?>
<Relationships xmlns="http://schemas.openxmlformats.org/package/2006/relationships"><Relationship Id="rId1" Type="http://schemas.microsoft.com/office/2006/relationships/activeXControlBinary" Target="activeX32.bin"/></Relationships>
</file>

<file path=ppt/activeX/_rels/activeX33.xml.rels><?xml version="1.0" encoding="UTF-8" standalone="yes"?>
<Relationships xmlns="http://schemas.openxmlformats.org/package/2006/relationships"><Relationship Id="rId1" Type="http://schemas.microsoft.com/office/2006/relationships/activeXControlBinary" Target="activeX33.bin"/></Relationships>
</file>

<file path=ppt/activeX/_rels/activeX34.xml.rels><?xml version="1.0" encoding="UTF-8" standalone="yes"?>
<Relationships xmlns="http://schemas.openxmlformats.org/package/2006/relationships"><Relationship Id="rId1" Type="http://schemas.microsoft.com/office/2006/relationships/activeXControlBinary" Target="activeX34.bin"/></Relationships>
</file>

<file path=ppt/activeX/_rels/activeX35.xml.rels><?xml version="1.0" encoding="UTF-8" standalone="yes"?>
<Relationships xmlns="http://schemas.openxmlformats.org/package/2006/relationships"><Relationship Id="rId1" Type="http://schemas.microsoft.com/office/2006/relationships/activeXControlBinary" Target="activeX35.bin"/></Relationships>
</file>

<file path=ppt/activeX/_rels/activeX36.xml.rels><?xml version="1.0" encoding="UTF-8" standalone="yes"?>
<Relationships xmlns="http://schemas.openxmlformats.org/package/2006/relationships"><Relationship Id="rId1" Type="http://schemas.microsoft.com/office/2006/relationships/activeXControlBinary" Target="activeX36.bin"/></Relationships>
</file>

<file path=ppt/activeX/_rels/activeX37.xml.rels><?xml version="1.0" encoding="UTF-8" standalone="yes"?>
<Relationships xmlns="http://schemas.openxmlformats.org/package/2006/relationships"><Relationship Id="rId1" Type="http://schemas.microsoft.com/office/2006/relationships/activeXControlBinary" Target="activeX37.bin"/></Relationships>
</file>

<file path=ppt/activeX/_rels/activeX38.xml.rels><?xml version="1.0" encoding="UTF-8" standalone="yes"?>
<Relationships xmlns="http://schemas.openxmlformats.org/package/2006/relationships"><Relationship Id="rId1" Type="http://schemas.microsoft.com/office/2006/relationships/activeXControlBinary" Target="activeX38.bin"/></Relationships>
</file>

<file path=ppt/activeX/_rels/activeX39.xml.rels><?xml version="1.0" encoding="UTF-8" standalone="yes"?>
<Relationships xmlns="http://schemas.openxmlformats.org/package/2006/relationships"><Relationship Id="rId1" Type="http://schemas.microsoft.com/office/2006/relationships/activeXControlBinary" Target="activeX39.bin"/></Relationships>
</file>

<file path=ppt/activeX/_rels/activeX40.xml.rels><?xml version="1.0" encoding="UTF-8" standalone="yes"?>
<Relationships xmlns="http://schemas.openxmlformats.org/package/2006/relationships"><Relationship Id="rId1" Type="http://schemas.microsoft.com/office/2006/relationships/activeXControlBinary" Target="activeX40.bin"/></Relationships>
</file>

<file path=ppt/activeX/_rels/activeX41.xml.rels><?xml version="1.0" encoding="UTF-8" standalone="yes"?>
<Relationships xmlns="http://schemas.openxmlformats.org/package/2006/relationships"><Relationship Id="rId1" Type="http://schemas.microsoft.com/office/2006/relationships/activeXControlBinary" Target="activeX41.bin"/></Relationships>
</file>

<file path=ppt/activeX/_rels/activeX42.xml.rels><?xml version="1.0" encoding="UTF-8" standalone="yes"?>
<Relationships xmlns="http://schemas.openxmlformats.org/package/2006/relationships"><Relationship Id="rId1" Type="http://schemas.microsoft.com/office/2006/relationships/activeXControlBinary" Target="activeX42.bin"/></Relationships>
</file>

<file path=ppt/activeX/_rels/activeX43.xml.rels><?xml version="1.0" encoding="UTF-8" standalone="yes"?>
<Relationships xmlns="http://schemas.openxmlformats.org/package/2006/relationships"><Relationship Id="rId1" Type="http://schemas.microsoft.com/office/2006/relationships/activeXControlBinary" Target="activeX43.bin"/></Relationships>
</file>

<file path=ppt/activeX/_rels/activeX44.xml.rels><?xml version="1.0" encoding="UTF-8" standalone="yes"?>
<Relationships xmlns="http://schemas.openxmlformats.org/package/2006/relationships"><Relationship Id="rId1" Type="http://schemas.microsoft.com/office/2006/relationships/activeXControlBinary" Target="activeX44.bin"/></Relationships>
</file>

<file path=ppt/activeX/_rels/activeX45.xml.rels><?xml version="1.0" encoding="UTF-8" standalone="yes"?>
<Relationships xmlns="http://schemas.openxmlformats.org/package/2006/relationships"><Relationship Id="rId1" Type="http://schemas.microsoft.com/office/2006/relationships/activeXControlBinary" Target="activeX45.bin"/></Relationships>
</file>

<file path=ppt/activeX/_rels/activeX46.xml.rels><?xml version="1.0" encoding="UTF-8" standalone="yes"?>
<Relationships xmlns="http://schemas.openxmlformats.org/package/2006/relationships"><Relationship Id="rId1" Type="http://schemas.microsoft.com/office/2006/relationships/activeXControlBinary" Target="activeX46.bin"/></Relationships>
</file>

<file path=ppt/activeX/_rels/activeX47.xml.rels><?xml version="1.0" encoding="UTF-8" standalone="yes"?>
<Relationships xmlns="http://schemas.openxmlformats.org/package/2006/relationships"><Relationship Id="rId1" Type="http://schemas.microsoft.com/office/2006/relationships/activeXControlBinary" Target="activeX47.bin"/></Relationships>
</file>

<file path=ppt/activeX/_rels/activeX48.xml.rels><?xml version="1.0" encoding="UTF-8" standalone="yes"?>
<Relationships xmlns="http://schemas.openxmlformats.org/package/2006/relationships"><Relationship Id="rId1" Type="http://schemas.microsoft.com/office/2006/relationships/activeXControlBinary" Target="activeX48.bin"/></Relationships>
</file>

<file path=ppt/activeX/_rels/activeX49.xml.rels><?xml version="1.0" encoding="UTF-8" standalone="yes"?>
<Relationships xmlns="http://schemas.openxmlformats.org/package/2006/relationships"><Relationship Id="rId1" Type="http://schemas.microsoft.com/office/2006/relationships/activeXControlBinary" Target="activeX49.bin"/></Relationships>
</file>

<file path=ppt/activeX/_rels/activeX50.xml.rels><?xml version="1.0" encoding="UTF-8" standalone="yes"?>
<Relationships xmlns="http://schemas.openxmlformats.org/package/2006/relationships"><Relationship Id="rId1" Type="http://schemas.microsoft.com/office/2006/relationships/activeXControlBinary" Target="activeX50.bin"/></Relationships>
</file>

<file path=ppt/activeX/_rels/activeX51.xml.rels><?xml version="1.0" encoding="UTF-8" standalone="yes"?>
<Relationships xmlns="http://schemas.openxmlformats.org/package/2006/relationships"><Relationship Id="rId1" Type="http://schemas.microsoft.com/office/2006/relationships/activeXControlBinary" Target="activeX51.bin"/></Relationships>
</file>

<file path=ppt/activeX/_rels/activeX52.xml.rels><?xml version="1.0" encoding="UTF-8" standalone="yes"?>
<Relationships xmlns="http://schemas.openxmlformats.org/package/2006/relationships"><Relationship Id="rId1" Type="http://schemas.microsoft.com/office/2006/relationships/activeXControlBinary" Target="activeX52.bin"/></Relationships>
</file>

<file path=ppt/activeX/_rels/activeX53.xml.rels><?xml version="1.0" encoding="UTF-8" standalone="yes"?>
<Relationships xmlns="http://schemas.openxmlformats.org/package/2006/relationships"><Relationship Id="rId1" Type="http://schemas.microsoft.com/office/2006/relationships/activeXControlBinary" Target="activeX53.bin"/></Relationships>
</file>

<file path=ppt/activeX/_rels/activeX54.xml.rels><?xml version="1.0" encoding="UTF-8" standalone="yes"?>
<Relationships xmlns="http://schemas.openxmlformats.org/package/2006/relationships"><Relationship Id="rId1" Type="http://schemas.microsoft.com/office/2006/relationships/activeXControlBinary" Target="activeX54.bin"/></Relationships>
</file>

<file path=ppt/activeX/_rels/activeX55.xml.rels><?xml version="1.0" encoding="UTF-8" standalone="yes"?>
<Relationships xmlns="http://schemas.openxmlformats.org/package/2006/relationships"><Relationship Id="rId1" Type="http://schemas.microsoft.com/office/2006/relationships/activeXControlBinary" Target="activeX55.bin"/></Relationships>
</file>

<file path=ppt/activeX/_rels/activeX56.xml.rels><?xml version="1.0" encoding="UTF-8" standalone="yes"?>
<Relationships xmlns="http://schemas.openxmlformats.org/package/2006/relationships"><Relationship Id="rId1" Type="http://schemas.microsoft.com/office/2006/relationships/activeXControlBinary" Target="activeX56.bin"/></Relationships>
</file>

<file path=ppt/activeX/_rels/activeX57.xml.rels><?xml version="1.0" encoding="UTF-8" standalone="yes"?>
<Relationships xmlns="http://schemas.openxmlformats.org/package/2006/relationships"><Relationship Id="rId1" Type="http://schemas.microsoft.com/office/2006/relationships/activeXControlBinary" Target="activeX57.bin"/></Relationships>
</file>

<file path=ppt/activeX/_rels/activeX58.xml.rels><?xml version="1.0" encoding="UTF-8" standalone="yes"?>
<Relationships xmlns="http://schemas.openxmlformats.org/package/2006/relationships"><Relationship Id="rId1" Type="http://schemas.microsoft.com/office/2006/relationships/activeXControlBinary" Target="activeX58.bin"/></Relationships>
</file>

<file path=ppt/activeX/_rels/activeX59.xml.rels><?xml version="1.0" encoding="UTF-8" standalone="yes"?>
<Relationships xmlns="http://schemas.openxmlformats.org/package/2006/relationships"><Relationship Id="rId1" Type="http://schemas.microsoft.com/office/2006/relationships/activeXControlBinary" Target="activeX59.bin"/></Relationships>
</file>

<file path=ppt/activeX/_rels/activeX60.xml.rels><?xml version="1.0" encoding="UTF-8" standalone="yes"?>
<Relationships xmlns="http://schemas.openxmlformats.org/package/2006/relationships"><Relationship Id="rId1" Type="http://schemas.microsoft.com/office/2006/relationships/activeXControlBinary" Target="activeX60.bin"/></Relationships>
</file>

<file path=ppt/activeX/_rels/activeX61.xml.rels><?xml version="1.0" encoding="UTF-8" standalone="yes"?>
<Relationships xmlns="http://schemas.openxmlformats.org/package/2006/relationships"><Relationship Id="rId1" Type="http://schemas.microsoft.com/office/2006/relationships/activeXControlBinary" Target="activeX61.bin"/></Relationships>
</file>

<file path=ppt/activeX/_rels/activeX62.xml.rels><?xml version="1.0" encoding="UTF-8" standalone="yes"?>
<Relationships xmlns="http://schemas.openxmlformats.org/package/2006/relationships"><Relationship Id="rId1" Type="http://schemas.microsoft.com/office/2006/relationships/activeXControlBinary" Target="activeX62.bin"/></Relationships>
</file>

<file path=ppt/activeX/_rels/activeX63.xml.rels><?xml version="1.0" encoding="UTF-8" standalone="yes"?>
<Relationships xmlns="http://schemas.openxmlformats.org/package/2006/relationships"><Relationship Id="rId1" Type="http://schemas.microsoft.com/office/2006/relationships/activeXControlBinary" Target="activeX63.bin"/></Relationships>
</file>

<file path=ppt/activeX/_rels/activeX64.xml.rels><?xml version="1.0" encoding="UTF-8" standalone="yes"?>
<Relationships xmlns="http://schemas.openxmlformats.org/package/2006/relationships"><Relationship Id="rId1" Type="http://schemas.microsoft.com/office/2006/relationships/activeXControlBinary" Target="activeX64.bin"/></Relationships>
</file>

<file path=ppt/activeX/_rels/activeX65.xml.rels><?xml version="1.0" encoding="UTF-8" standalone="yes"?>
<Relationships xmlns="http://schemas.openxmlformats.org/package/2006/relationships"><Relationship Id="rId1" Type="http://schemas.microsoft.com/office/2006/relationships/activeXControlBinary" Target="activeX65.bin"/></Relationships>
</file>

<file path=ppt/activeX/_rels/activeX66.xml.rels><?xml version="1.0" encoding="UTF-8" standalone="yes"?>
<Relationships xmlns="http://schemas.openxmlformats.org/package/2006/relationships"><Relationship Id="rId1" Type="http://schemas.microsoft.com/office/2006/relationships/activeXControlBinary" Target="activeX66.bin"/></Relationships>
</file>

<file path=ppt/activeX/_rels/activeX67.xml.rels><?xml version="1.0" encoding="UTF-8" standalone="yes"?>
<Relationships xmlns="http://schemas.openxmlformats.org/package/2006/relationships"><Relationship Id="rId1" Type="http://schemas.microsoft.com/office/2006/relationships/activeXControlBinary" Target="activeX67.bin"/></Relationships>
</file>

<file path=ppt/activeX/_rels/activeX68.xml.rels><?xml version="1.0" encoding="UTF-8" standalone="yes"?>
<Relationships xmlns="http://schemas.openxmlformats.org/package/2006/relationships"><Relationship Id="rId1" Type="http://schemas.microsoft.com/office/2006/relationships/activeXControlBinary" Target="activeX68.bin"/></Relationships>
</file>

<file path=ppt/activeX/_rels/activeX69.xml.rels><?xml version="1.0" encoding="UTF-8" standalone="yes"?>
<Relationships xmlns="http://schemas.openxmlformats.org/package/2006/relationships"><Relationship Id="rId1" Type="http://schemas.microsoft.com/office/2006/relationships/activeXControlBinary" Target="activeX69.bin"/></Relationships>
</file>

<file path=ppt/activeX/_rels/activeX70.xml.rels><?xml version="1.0" encoding="UTF-8" standalone="yes"?>
<Relationships xmlns="http://schemas.openxmlformats.org/package/2006/relationships"><Relationship Id="rId1" Type="http://schemas.microsoft.com/office/2006/relationships/activeXControlBinary" Target="activeX70.bin"/></Relationships>
</file>

<file path=ppt/activeX/_rels/activeX71.xml.rels><?xml version="1.0" encoding="UTF-8" standalone="yes"?>
<Relationships xmlns="http://schemas.openxmlformats.org/package/2006/relationships"><Relationship Id="rId1" Type="http://schemas.microsoft.com/office/2006/relationships/activeXControlBinary" Target="activeX71.bin"/></Relationships>
</file>

<file path=ppt/activeX/_rels/activeX72.xml.rels><?xml version="1.0" encoding="UTF-8" standalone="yes"?>
<Relationships xmlns="http://schemas.openxmlformats.org/package/2006/relationships"><Relationship Id="rId1" Type="http://schemas.microsoft.com/office/2006/relationships/activeXControlBinary" Target="activeX72.bin"/></Relationships>
</file>

<file path=ppt/activeX/_rels/activeX73.xml.rels><?xml version="1.0" encoding="UTF-8" standalone="yes"?>
<Relationships xmlns="http://schemas.openxmlformats.org/package/2006/relationships"><Relationship Id="rId1" Type="http://schemas.microsoft.com/office/2006/relationships/activeXControlBinary" Target="activeX73.bin"/></Relationships>
</file>

<file path=ppt/activeX/_rels/activeX74.xml.rels><?xml version="1.0" encoding="UTF-8" standalone="yes"?>
<Relationships xmlns="http://schemas.openxmlformats.org/package/2006/relationships"><Relationship Id="rId1" Type="http://schemas.microsoft.com/office/2006/relationships/activeXControlBinary" Target="activeX74.bin"/></Relationships>
</file>

<file path=ppt/activeX/_rels/activeX75.xml.rels><?xml version="1.0" encoding="UTF-8" standalone="yes"?>
<Relationships xmlns="http://schemas.openxmlformats.org/package/2006/relationships"><Relationship Id="rId1" Type="http://schemas.microsoft.com/office/2006/relationships/activeXControlBinary" Target="activeX75.bin"/></Relationships>
</file>

<file path=ppt/activeX/_rels/activeX76.xml.rels><?xml version="1.0" encoding="UTF-8" standalone="yes"?>
<Relationships xmlns="http://schemas.openxmlformats.org/package/2006/relationships"><Relationship Id="rId1" Type="http://schemas.microsoft.com/office/2006/relationships/activeXControlBinary" Target="activeX76.bin"/></Relationships>
</file>

<file path=ppt/activeX/_rels/activeX77.xml.rels><?xml version="1.0" encoding="UTF-8" standalone="yes"?>
<Relationships xmlns="http://schemas.openxmlformats.org/package/2006/relationships"><Relationship Id="rId1" Type="http://schemas.microsoft.com/office/2006/relationships/activeXControlBinary" Target="activeX77.bin"/></Relationships>
</file>

<file path=ppt/activeX/_rels/activeX78.xml.rels><?xml version="1.0" encoding="UTF-8" standalone="yes"?>
<Relationships xmlns="http://schemas.openxmlformats.org/package/2006/relationships"><Relationship Id="rId1" Type="http://schemas.microsoft.com/office/2006/relationships/activeXControlBinary" Target="activeX78.bin"/></Relationships>
</file>

<file path=ppt/activeX/_rels/activeX79.xml.rels><?xml version="1.0" encoding="UTF-8" standalone="yes"?>
<Relationships xmlns="http://schemas.openxmlformats.org/package/2006/relationships"><Relationship Id="rId1" Type="http://schemas.microsoft.com/office/2006/relationships/activeXControlBinary" Target="activeX79.bin"/></Relationships>
</file>

<file path=ppt/activeX/_rels/activeX80.xml.rels><?xml version="1.0" encoding="UTF-8" standalone="yes"?>
<Relationships xmlns="http://schemas.openxmlformats.org/package/2006/relationships"><Relationship Id="rId1" Type="http://schemas.microsoft.com/office/2006/relationships/activeXControlBinary" Target="activeX80.bin"/></Relationships>
</file>

<file path=ppt/activeX/_rels/activeX81.xml.rels><?xml version="1.0" encoding="UTF-8" standalone="yes"?>
<Relationships xmlns="http://schemas.openxmlformats.org/package/2006/relationships"><Relationship Id="rId1" Type="http://schemas.microsoft.com/office/2006/relationships/activeXControlBinary" Target="activeX81.bin"/></Relationships>
</file>

<file path=ppt/activeX/_rels/activeX82.xml.rels><?xml version="1.0" encoding="UTF-8" standalone="yes"?>
<Relationships xmlns="http://schemas.openxmlformats.org/package/2006/relationships"><Relationship Id="rId1" Type="http://schemas.microsoft.com/office/2006/relationships/activeXControlBinary" Target="activeX82.bin"/></Relationships>
</file>

<file path=ppt/activeX/_rels/activeX83.xml.rels><?xml version="1.0" encoding="UTF-8" standalone="yes"?>
<Relationships xmlns="http://schemas.openxmlformats.org/package/2006/relationships"><Relationship Id="rId1" Type="http://schemas.microsoft.com/office/2006/relationships/activeXControlBinary" Target="activeX83.bin"/></Relationships>
</file>

<file path=ppt/activeX/_rels/activeX84.xml.rels><?xml version="1.0" encoding="UTF-8" standalone="yes"?>
<Relationships xmlns="http://schemas.openxmlformats.org/package/2006/relationships"><Relationship Id="rId1" Type="http://schemas.microsoft.com/office/2006/relationships/activeXControlBinary" Target="activeX84.bin"/></Relationships>
</file>

<file path=ppt/activeX/_rels/activeX85.xml.rels><?xml version="1.0" encoding="UTF-8" standalone="yes"?>
<Relationships xmlns="http://schemas.openxmlformats.org/package/2006/relationships"><Relationship Id="rId1" Type="http://schemas.microsoft.com/office/2006/relationships/activeXControlBinary" Target="activeX85.bin"/></Relationships>
</file>

<file path=ppt/activeX/_rels/activeX86.xml.rels><?xml version="1.0" encoding="UTF-8" standalone="yes"?>
<Relationships xmlns="http://schemas.openxmlformats.org/package/2006/relationships"><Relationship Id="rId1" Type="http://schemas.microsoft.com/office/2006/relationships/activeXControlBinary" Target="activeX86.bin"/></Relationships>
</file>

<file path=ppt/activeX/_rels/activeX87.xml.rels><?xml version="1.0" encoding="UTF-8" standalone="yes"?>
<Relationships xmlns="http://schemas.openxmlformats.org/package/2006/relationships"><Relationship Id="rId1" Type="http://schemas.microsoft.com/office/2006/relationships/activeXControlBinary" Target="activeX87.bin"/></Relationships>
</file>

<file path=ppt/activeX/_rels/activeX88.xml.rels><?xml version="1.0" encoding="UTF-8" standalone="yes"?>
<Relationships xmlns="http://schemas.openxmlformats.org/package/2006/relationships"><Relationship Id="rId1" Type="http://schemas.microsoft.com/office/2006/relationships/activeXControlBinary" Target="activeX88.bin"/></Relationships>
</file>

<file path=ppt/activeX/_rels/activeX89.xml.rels><?xml version="1.0" encoding="UTF-8" standalone="yes"?>
<Relationships xmlns="http://schemas.openxmlformats.org/package/2006/relationships"><Relationship Id="rId1" Type="http://schemas.microsoft.com/office/2006/relationships/activeXControlBinary" Target="activeX89.bin"/></Relationships>
</file>

<file path=ppt/activeX/_rels/activeX90.xml.rels><?xml version="1.0" encoding="UTF-8" standalone="yes"?>
<Relationships xmlns="http://schemas.openxmlformats.org/package/2006/relationships"><Relationship Id="rId1" Type="http://schemas.microsoft.com/office/2006/relationships/activeXControlBinary" Target="activeX90.bin"/></Relationships>
</file>

<file path=ppt/activeX/_rels/activeX91.xml.rels><?xml version="1.0" encoding="UTF-8" standalone="yes"?>
<Relationships xmlns="http://schemas.openxmlformats.org/package/2006/relationships"><Relationship Id="rId1" Type="http://schemas.microsoft.com/office/2006/relationships/activeXControlBinary" Target="activeX91.bin"/></Relationships>
</file>

<file path=ppt/activeX/_rels/activeX92.xml.rels><?xml version="1.0" encoding="UTF-8" standalone="yes"?>
<Relationships xmlns="http://schemas.openxmlformats.org/package/2006/relationships"><Relationship Id="rId1" Type="http://schemas.microsoft.com/office/2006/relationships/activeXControlBinary" Target="activeX92.bin"/></Relationships>
</file>

<file path=ppt/activeX/_rels/activeX93.xml.rels><?xml version="1.0" encoding="UTF-8" standalone="yes"?>
<Relationships xmlns="http://schemas.openxmlformats.org/package/2006/relationships"><Relationship Id="rId1" Type="http://schemas.microsoft.com/office/2006/relationships/activeXControlBinary" Target="activeX93.bin"/></Relationships>
</file>

<file path=ppt/activeX/_rels/activeX94.xml.rels><?xml version="1.0" encoding="UTF-8" standalone="yes"?>
<Relationships xmlns="http://schemas.openxmlformats.org/package/2006/relationships"><Relationship Id="rId1" Type="http://schemas.microsoft.com/office/2006/relationships/activeXControlBinary" Target="activeX94.bin"/></Relationships>
</file>

<file path=ppt/activeX/_rels/activeX95.xml.rels><?xml version="1.0" encoding="UTF-8" standalone="yes"?>
<Relationships xmlns="http://schemas.openxmlformats.org/package/2006/relationships"><Relationship Id="rId1" Type="http://schemas.microsoft.com/office/2006/relationships/activeXControlBinary" Target="activeX95.bin"/></Relationships>
</file>

<file path=ppt/activeX/_rels/activeX96.xml.rels><?xml version="1.0" encoding="UTF-8" standalone="yes"?>
<Relationships xmlns="http://schemas.openxmlformats.org/package/2006/relationships"><Relationship Id="rId1" Type="http://schemas.microsoft.com/office/2006/relationships/activeXControlBinary" Target="activeX96.bin"/></Relationships>
</file>

<file path=ppt/activeX/_rels/activeX97.xml.rels><?xml version="1.0" encoding="UTF-8" standalone="yes"?>
<Relationships xmlns="http://schemas.openxmlformats.org/package/2006/relationships"><Relationship Id="rId1" Type="http://schemas.microsoft.com/office/2006/relationships/activeXControlBinary" Target="activeX97.bin"/></Relationships>
</file>

<file path=ppt/activeX/_rels/activeX98.xml.rels><?xml version="1.0" encoding="UTF-8" standalone="yes"?>
<Relationships xmlns="http://schemas.openxmlformats.org/package/2006/relationships"><Relationship Id="rId1" Type="http://schemas.microsoft.com/office/2006/relationships/activeXControlBinary" Target="activeX98.bin"/></Relationships>
</file>

<file path=ppt/activeX/_rels/activeX99.xml.rels><?xml version="1.0" encoding="UTF-8" standalone="yes"?>
<Relationships xmlns="http://schemas.openxmlformats.org/package/2006/relationships"><Relationship Id="rId1" Type="http://schemas.microsoft.com/office/2006/relationships/activeXControlBinary" Target="activeX99.bin"/></Relationships>
</file>

<file path=ppt/activeX/_rels/activeX100.xml.rels><?xml version="1.0" encoding="UTF-8" standalone="yes"?>
<Relationships xmlns="http://schemas.openxmlformats.org/package/2006/relationships"><Relationship Id="rId1" Type="http://schemas.microsoft.com/office/2006/relationships/activeXControlBinary" Target="activeX100.bin"/></Relationships>
</file>

<file path=ppt/activeX/_rels/activeX101.xml.rels><?xml version="1.0" encoding="UTF-8" standalone="yes"?>
<Relationships xmlns="http://schemas.openxmlformats.org/package/2006/relationships"><Relationship Id="rId1" Type="http://schemas.microsoft.com/office/2006/relationships/activeXControlBinary" Target="activeX101.bin"/></Relationships>
</file>

<file path=ppt/activeX/_rels/activeX102.xml.rels><?xml version="1.0" encoding="UTF-8" standalone="yes"?>
<Relationships xmlns="http://schemas.openxmlformats.org/package/2006/relationships"><Relationship Id="rId1" Type="http://schemas.microsoft.com/office/2006/relationships/activeXControlBinary" Target="activeX102.bin"/></Relationships>
</file>

<file path=ppt/activeX/activeX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637BB6B-EE1B-48FB-8575-0D55C373DE88}" type="datetimeFigureOut">
              <a:rPr lang="en-US" smtClean="0"/>
              <a:pPr/>
              <a:t>6/27/2012</a:t>
            </a:fld>
            <a:endParaRPr lang="en-US" sz="1000">
              <a:solidFill>
                <a:schemeClr val="tx2">
                  <a:shade val="5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algn="ctr" eaLnBrk="1" latinLnBrk="0" hangingPunct="1"/>
            <a:endParaRPr kumimoji="0" lang="en-US" sz="1000" dirty="0">
              <a:solidFill>
                <a:schemeClr val="tx2">
                  <a:shade val="5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 sz="1000" dirty="0">
              <a:solidFill>
                <a:schemeClr val="tx2">
                  <a:shade val="50000"/>
                </a:scheme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7.xml"/><Relationship Id="rId1" Type="http://schemas.openxmlformats.org/officeDocument/2006/relationships/slideLayout" Target="../slideLayouts/slideLayout1.xml"/><Relationship Id="rId4" Type="http://schemas.openxmlformats.org/officeDocument/2006/relationships/slide" Target="slide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control" Target="../activeX/activeX12.xml"/><Relationship Id="rId18" Type="http://schemas.openxmlformats.org/officeDocument/2006/relationships/control" Target="../activeX/activeX17.xml"/><Relationship Id="rId3" Type="http://schemas.openxmlformats.org/officeDocument/2006/relationships/control" Target="../activeX/activeX2.xml"/><Relationship Id="rId21" Type="http://schemas.openxmlformats.org/officeDocument/2006/relationships/image" Target="../media/image3.wmf"/><Relationship Id="rId7" Type="http://schemas.openxmlformats.org/officeDocument/2006/relationships/control" Target="../activeX/activeX6.xml"/><Relationship Id="rId12" Type="http://schemas.openxmlformats.org/officeDocument/2006/relationships/control" Target="../activeX/activeX11.xml"/><Relationship Id="rId17" Type="http://schemas.openxmlformats.org/officeDocument/2006/relationships/control" Target="../activeX/activeX16.xml"/><Relationship Id="rId2" Type="http://schemas.openxmlformats.org/officeDocument/2006/relationships/control" Target="../activeX/activeX1.xml"/><Relationship Id="rId16" Type="http://schemas.openxmlformats.org/officeDocument/2006/relationships/control" Target="../activeX/activeX15.xml"/><Relationship Id="rId20" Type="http://schemas.openxmlformats.org/officeDocument/2006/relationships/slide" Target="slide5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control" Target="../activeX/activeX10.xml"/><Relationship Id="rId5" Type="http://schemas.openxmlformats.org/officeDocument/2006/relationships/control" Target="../activeX/activeX4.xml"/><Relationship Id="rId15" Type="http://schemas.openxmlformats.org/officeDocument/2006/relationships/control" Target="../activeX/activeX14.xml"/><Relationship Id="rId10" Type="http://schemas.openxmlformats.org/officeDocument/2006/relationships/control" Target="../activeX/activeX9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Relationship Id="rId14" Type="http://schemas.openxmlformats.org/officeDocument/2006/relationships/control" Target="../activeX/activeX1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24.xml"/><Relationship Id="rId13" Type="http://schemas.openxmlformats.org/officeDocument/2006/relationships/control" Target="../activeX/activeX29.xml"/><Relationship Id="rId18" Type="http://schemas.openxmlformats.org/officeDocument/2006/relationships/control" Target="../activeX/activeX34.xml"/><Relationship Id="rId3" Type="http://schemas.openxmlformats.org/officeDocument/2006/relationships/control" Target="../activeX/activeX19.xml"/><Relationship Id="rId21" Type="http://schemas.openxmlformats.org/officeDocument/2006/relationships/image" Target="../media/image3.wmf"/><Relationship Id="rId7" Type="http://schemas.openxmlformats.org/officeDocument/2006/relationships/control" Target="../activeX/activeX23.xml"/><Relationship Id="rId12" Type="http://schemas.openxmlformats.org/officeDocument/2006/relationships/control" Target="../activeX/activeX28.xml"/><Relationship Id="rId17" Type="http://schemas.openxmlformats.org/officeDocument/2006/relationships/control" Target="../activeX/activeX33.xml"/><Relationship Id="rId2" Type="http://schemas.openxmlformats.org/officeDocument/2006/relationships/control" Target="../activeX/activeX18.xml"/><Relationship Id="rId16" Type="http://schemas.openxmlformats.org/officeDocument/2006/relationships/control" Target="../activeX/activeX32.xml"/><Relationship Id="rId20" Type="http://schemas.openxmlformats.org/officeDocument/2006/relationships/slide" Target="slide5.xml"/><Relationship Id="rId1" Type="http://schemas.openxmlformats.org/officeDocument/2006/relationships/vmlDrawing" Target="../drawings/vmlDrawing2.vml"/><Relationship Id="rId6" Type="http://schemas.openxmlformats.org/officeDocument/2006/relationships/control" Target="../activeX/activeX22.xml"/><Relationship Id="rId11" Type="http://schemas.openxmlformats.org/officeDocument/2006/relationships/control" Target="../activeX/activeX27.xml"/><Relationship Id="rId5" Type="http://schemas.openxmlformats.org/officeDocument/2006/relationships/control" Target="../activeX/activeX21.xml"/><Relationship Id="rId15" Type="http://schemas.openxmlformats.org/officeDocument/2006/relationships/control" Target="../activeX/activeX31.xml"/><Relationship Id="rId10" Type="http://schemas.openxmlformats.org/officeDocument/2006/relationships/control" Target="../activeX/activeX26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20.xml"/><Relationship Id="rId9" Type="http://schemas.openxmlformats.org/officeDocument/2006/relationships/control" Target="../activeX/activeX25.xml"/><Relationship Id="rId14" Type="http://schemas.openxmlformats.org/officeDocument/2006/relationships/control" Target="../activeX/activeX30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41.xml"/><Relationship Id="rId13" Type="http://schemas.openxmlformats.org/officeDocument/2006/relationships/control" Target="../activeX/activeX46.xml"/><Relationship Id="rId18" Type="http://schemas.openxmlformats.org/officeDocument/2006/relationships/control" Target="../activeX/activeX51.xml"/><Relationship Id="rId3" Type="http://schemas.openxmlformats.org/officeDocument/2006/relationships/control" Target="../activeX/activeX36.xml"/><Relationship Id="rId21" Type="http://schemas.openxmlformats.org/officeDocument/2006/relationships/slide" Target="slide5.xml"/><Relationship Id="rId7" Type="http://schemas.openxmlformats.org/officeDocument/2006/relationships/control" Target="../activeX/activeX40.xml"/><Relationship Id="rId12" Type="http://schemas.openxmlformats.org/officeDocument/2006/relationships/control" Target="../activeX/activeX45.xml"/><Relationship Id="rId17" Type="http://schemas.openxmlformats.org/officeDocument/2006/relationships/control" Target="../activeX/activeX50.xml"/><Relationship Id="rId2" Type="http://schemas.openxmlformats.org/officeDocument/2006/relationships/control" Target="../activeX/activeX35.xml"/><Relationship Id="rId16" Type="http://schemas.openxmlformats.org/officeDocument/2006/relationships/control" Target="../activeX/activeX49.xml"/><Relationship Id="rId20" Type="http://schemas.openxmlformats.org/officeDocument/2006/relationships/slide" Target="slide10.xml"/><Relationship Id="rId1" Type="http://schemas.openxmlformats.org/officeDocument/2006/relationships/vmlDrawing" Target="../drawings/vmlDrawing3.vml"/><Relationship Id="rId6" Type="http://schemas.openxmlformats.org/officeDocument/2006/relationships/control" Target="../activeX/activeX39.xml"/><Relationship Id="rId11" Type="http://schemas.openxmlformats.org/officeDocument/2006/relationships/control" Target="../activeX/activeX44.xml"/><Relationship Id="rId5" Type="http://schemas.openxmlformats.org/officeDocument/2006/relationships/control" Target="../activeX/activeX38.xml"/><Relationship Id="rId15" Type="http://schemas.openxmlformats.org/officeDocument/2006/relationships/control" Target="../activeX/activeX48.xml"/><Relationship Id="rId10" Type="http://schemas.openxmlformats.org/officeDocument/2006/relationships/control" Target="../activeX/activeX43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37.xml"/><Relationship Id="rId9" Type="http://schemas.openxmlformats.org/officeDocument/2006/relationships/control" Target="../activeX/activeX42.xml"/><Relationship Id="rId14" Type="http://schemas.openxmlformats.org/officeDocument/2006/relationships/control" Target="../activeX/activeX47.xml"/><Relationship Id="rId22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58.xml"/><Relationship Id="rId13" Type="http://schemas.openxmlformats.org/officeDocument/2006/relationships/control" Target="../activeX/activeX63.xml"/><Relationship Id="rId18" Type="http://schemas.openxmlformats.org/officeDocument/2006/relationships/control" Target="../activeX/activeX68.xml"/><Relationship Id="rId3" Type="http://schemas.openxmlformats.org/officeDocument/2006/relationships/control" Target="../activeX/activeX53.xml"/><Relationship Id="rId21" Type="http://schemas.openxmlformats.org/officeDocument/2006/relationships/image" Target="../media/image3.wmf"/><Relationship Id="rId7" Type="http://schemas.openxmlformats.org/officeDocument/2006/relationships/control" Target="../activeX/activeX57.xml"/><Relationship Id="rId12" Type="http://schemas.openxmlformats.org/officeDocument/2006/relationships/control" Target="../activeX/activeX62.xml"/><Relationship Id="rId17" Type="http://schemas.openxmlformats.org/officeDocument/2006/relationships/control" Target="../activeX/activeX67.xml"/><Relationship Id="rId2" Type="http://schemas.openxmlformats.org/officeDocument/2006/relationships/control" Target="../activeX/activeX52.xml"/><Relationship Id="rId16" Type="http://schemas.openxmlformats.org/officeDocument/2006/relationships/control" Target="../activeX/activeX66.xml"/><Relationship Id="rId20" Type="http://schemas.openxmlformats.org/officeDocument/2006/relationships/slide" Target="slide5.xml"/><Relationship Id="rId1" Type="http://schemas.openxmlformats.org/officeDocument/2006/relationships/vmlDrawing" Target="../drawings/vmlDrawing4.vml"/><Relationship Id="rId6" Type="http://schemas.openxmlformats.org/officeDocument/2006/relationships/control" Target="../activeX/activeX56.xml"/><Relationship Id="rId11" Type="http://schemas.openxmlformats.org/officeDocument/2006/relationships/control" Target="../activeX/activeX61.xml"/><Relationship Id="rId5" Type="http://schemas.openxmlformats.org/officeDocument/2006/relationships/control" Target="../activeX/activeX55.xml"/><Relationship Id="rId15" Type="http://schemas.openxmlformats.org/officeDocument/2006/relationships/control" Target="../activeX/activeX65.xml"/><Relationship Id="rId10" Type="http://schemas.openxmlformats.org/officeDocument/2006/relationships/control" Target="../activeX/activeX60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54.xml"/><Relationship Id="rId9" Type="http://schemas.openxmlformats.org/officeDocument/2006/relationships/control" Target="../activeX/activeX59.xml"/><Relationship Id="rId14" Type="http://schemas.openxmlformats.org/officeDocument/2006/relationships/control" Target="../activeX/activeX6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5.xml"/><Relationship Id="rId13" Type="http://schemas.openxmlformats.org/officeDocument/2006/relationships/control" Target="../activeX/activeX80.xml"/><Relationship Id="rId18" Type="http://schemas.openxmlformats.org/officeDocument/2006/relationships/control" Target="../activeX/activeX85.xml"/><Relationship Id="rId3" Type="http://schemas.openxmlformats.org/officeDocument/2006/relationships/control" Target="../activeX/activeX70.xml"/><Relationship Id="rId21" Type="http://schemas.openxmlformats.org/officeDocument/2006/relationships/slide" Target="slide5.xml"/><Relationship Id="rId7" Type="http://schemas.openxmlformats.org/officeDocument/2006/relationships/control" Target="../activeX/activeX74.xml"/><Relationship Id="rId12" Type="http://schemas.openxmlformats.org/officeDocument/2006/relationships/control" Target="../activeX/activeX79.xml"/><Relationship Id="rId17" Type="http://schemas.openxmlformats.org/officeDocument/2006/relationships/control" Target="../activeX/activeX84.xml"/><Relationship Id="rId2" Type="http://schemas.openxmlformats.org/officeDocument/2006/relationships/control" Target="../activeX/activeX69.xml"/><Relationship Id="rId16" Type="http://schemas.openxmlformats.org/officeDocument/2006/relationships/control" Target="../activeX/activeX83.xml"/><Relationship Id="rId20" Type="http://schemas.openxmlformats.org/officeDocument/2006/relationships/slide" Target="slide12.xml"/><Relationship Id="rId1" Type="http://schemas.openxmlformats.org/officeDocument/2006/relationships/vmlDrawing" Target="../drawings/vmlDrawing5.vml"/><Relationship Id="rId6" Type="http://schemas.openxmlformats.org/officeDocument/2006/relationships/control" Target="../activeX/activeX73.xml"/><Relationship Id="rId11" Type="http://schemas.openxmlformats.org/officeDocument/2006/relationships/control" Target="../activeX/activeX78.xml"/><Relationship Id="rId5" Type="http://schemas.openxmlformats.org/officeDocument/2006/relationships/control" Target="../activeX/activeX72.xml"/><Relationship Id="rId15" Type="http://schemas.openxmlformats.org/officeDocument/2006/relationships/control" Target="../activeX/activeX82.xml"/><Relationship Id="rId10" Type="http://schemas.openxmlformats.org/officeDocument/2006/relationships/control" Target="../activeX/activeX77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71.xml"/><Relationship Id="rId9" Type="http://schemas.openxmlformats.org/officeDocument/2006/relationships/control" Target="../activeX/activeX76.xml"/><Relationship Id="rId14" Type="http://schemas.openxmlformats.org/officeDocument/2006/relationships/control" Target="../activeX/activeX81.xml"/><Relationship Id="rId22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92.xml"/><Relationship Id="rId13" Type="http://schemas.openxmlformats.org/officeDocument/2006/relationships/control" Target="../activeX/activeX97.xml"/><Relationship Id="rId18" Type="http://schemas.openxmlformats.org/officeDocument/2006/relationships/control" Target="../activeX/activeX102.xml"/><Relationship Id="rId3" Type="http://schemas.openxmlformats.org/officeDocument/2006/relationships/control" Target="../activeX/activeX87.xml"/><Relationship Id="rId21" Type="http://schemas.openxmlformats.org/officeDocument/2006/relationships/image" Target="../media/image3.wmf"/><Relationship Id="rId7" Type="http://schemas.openxmlformats.org/officeDocument/2006/relationships/control" Target="../activeX/activeX91.xml"/><Relationship Id="rId12" Type="http://schemas.openxmlformats.org/officeDocument/2006/relationships/control" Target="../activeX/activeX96.xml"/><Relationship Id="rId17" Type="http://schemas.openxmlformats.org/officeDocument/2006/relationships/control" Target="../activeX/activeX101.xml"/><Relationship Id="rId2" Type="http://schemas.openxmlformats.org/officeDocument/2006/relationships/control" Target="../activeX/activeX86.xml"/><Relationship Id="rId16" Type="http://schemas.openxmlformats.org/officeDocument/2006/relationships/control" Target="../activeX/activeX100.xml"/><Relationship Id="rId20" Type="http://schemas.openxmlformats.org/officeDocument/2006/relationships/slide" Target="slide5.xml"/><Relationship Id="rId1" Type="http://schemas.openxmlformats.org/officeDocument/2006/relationships/vmlDrawing" Target="../drawings/vmlDrawing6.vml"/><Relationship Id="rId6" Type="http://schemas.openxmlformats.org/officeDocument/2006/relationships/control" Target="../activeX/activeX90.xml"/><Relationship Id="rId11" Type="http://schemas.openxmlformats.org/officeDocument/2006/relationships/control" Target="../activeX/activeX95.xml"/><Relationship Id="rId5" Type="http://schemas.openxmlformats.org/officeDocument/2006/relationships/control" Target="../activeX/activeX89.xml"/><Relationship Id="rId15" Type="http://schemas.openxmlformats.org/officeDocument/2006/relationships/control" Target="../activeX/activeX99.xml"/><Relationship Id="rId10" Type="http://schemas.openxmlformats.org/officeDocument/2006/relationships/control" Target="../activeX/activeX94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88.xml"/><Relationship Id="rId9" Type="http://schemas.openxmlformats.org/officeDocument/2006/relationships/control" Target="../activeX/activeX93.xml"/><Relationship Id="rId14" Type="http://schemas.openxmlformats.org/officeDocument/2006/relationships/control" Target="../activeX/activeX9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1666862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Eva Valentová 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NÁZEV: VY_32_INOVACE_182_</a:t>
                      </a:r>
                      <a:r>
                        <a:rPr lang="cs-CZ" dirty="0" smtClean="0"/>
                        <a:t>Vyjmenovaná</a:t>
                      </a:r>
                      <a:r>
                        <a:rPr lang="cs-CZ" baseline="0" dirty="0" smtClean="0"/>
                        <a:t> slova po B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</a:t>
                      </a:r>
                      <a:r>
                        <a:rPr lang="cs-CZ" smtClean="0"/>
                        <a:t>Český jazyk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CZ.1.07/1.4.00/21.2598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Zaoblený obdélník 5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02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42976" y="1714488"/>
            <a:ext cx="7286676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Vyjmenovaná Slova  B</a:t>
            </a:r>
          </a:p>
          <a:p>
            <a:pPr algn="ctr"/>
            <a:endParaRPr lang="cs-CZ" sz="4400" b="1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  <a:p>
            <a:pPr algn="ctr"/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Opakování, procvičování </a:t>
            </a: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04664"/>
            <a:ext cx="3913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</a:rPr>
              <a:t>Zopakuj si obojetné souhlásky :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910442"/>
            <a:ext cx="18722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B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b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1916832"/>
            <a:ext cx="1800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F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f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1982450"/>
            <a:ext cx="1800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L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l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2054458"/>
            <a:ext cx="249278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M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m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9552" y="4365104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P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p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843808" y="4365104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S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s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76056" y="4365104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V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v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80312" y="4365104"/>
            <a:ext cx="167418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Z 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z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</a:rPr>
              <a:t>    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Georgia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500"/>
                            </p:stCondLst>
                            <p:childTnLst>
                              <p:par>
                                <p:cTn id="34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500"/>
                            </p:stCondLst>
                            <p:childTnLst>
                              <p:par>
                                <p:cTn id="38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3" grpId="0"/>
      <p:bldP spid="20" grpId="0"/>
      <p:bldP spid="21" grpId="0"/>
      <p:bldP spid="24" grpId="0"/>
      <p:bldP spid="27" grpId="0"/>
      <p:bldP spid="32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611560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být</a:t>
            </a: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bydlit 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4644008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obyvatel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6732240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byt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78092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příbytek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2627784" y="278092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nábytek 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4644008" y="278092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dobytek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732240" y="278092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obyčejný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11560" y="393305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bystrý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627784" y="393305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bylina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644008" y="393305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kobyla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732240" y="393305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býk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904" y="501317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Přibyslav</a:t>
            </a:r>
            <a:endParaRPr lang="cs-CZ" sz="2800" dirty="0"/>
          </a:p>
        </p:txBody>
      </p:sp>
      <p:sp>
        <p:nvSpPr>
          <p:cNvPr id="17" name="Zaoblený obdélník 16">
            <a:hlinkClick r:id="rId2" action="ppaction://hlinksldjump"/>
          </p:cNvPr>
          <p:cNvSpPr/>
          <p:nvPr/>
        </p:nvSpPr>
        <p:spPr>
          <a:xfrm>
            <a:off x="1331640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TEST 1</a:t>
            </a:r>
            <a:endParaRPr lang="cs-CZ" dirty="0"/>
          </a:p>
        </p:txBody>
      </p:sp>
      <p:sp>
        <p:nvSpPr>
          <p:cNvPr id="18" name="Zaoblený obdélník 17">
            <a:hlinkClick r:id="rId3" action="ppaction://hlinksldjump"/>
          </p:cNvPr>
          <p:cNvSpPr/>
          <p:nvPr/>
        </p:nvSpPr>
        <p:spPr>
          <a:xfrm>
            <a:off x="3635896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TEST 2</a:t>
            </a:r>
            <a:endParaRPr lang="cs-CZ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5940152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TEST 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04664"/>
            <a:ext cx="3879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</a:rPr>
              <a:t>Zopakuj si vyjmenovaná slova: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Georgia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5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500"/>
                            </p:stCondLst>
                            <p:childTnLst>
                              <p:par>
                                <p:cTn id="38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500"/>
                            </p:stCondLst>
                            <p:childTnLst>
                              <p:par>
                                <p:cTn id="42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8500"/>
                            </p:stCondLst>
                            <p:childTnLst>
                              <p:par>
                                <p:cTn id="46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500"/>
                            </p:stCondLst>
                            <p:childTnLst>
                              <p:par>
                                <p:cTn id="50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500"/>
                            </p:stCondLst>
                            <p:childTnLst>
                              <p:par>
                                <p:cTn id="54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1500"/>
                            </p:stCondLst>
                            <p:childTnLst>
                              <p:par>
                                <p:cTn id="58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0" grpId="0"/>
      <p:bldP spid="2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1916832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být 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2483768" y="1916832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bít  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7092280" y="1916832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přibít 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5004048" y="1916832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přibýt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5536" y="2996952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odbýt 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2483768" y="2996952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odbít</a:t>
            </a:r>
            <a:r>
              <a:rPr lang="cs-CZ" sz="2000" dirty="0" smtClean="0"/>
              <a:t>  </a:t>
            </a:r>
            <a:endParaRPr lang="cs-CZ" sz="2000" dirty="0"/>
          </a:p>
        </p:txBody>
      </p:sp>
      <p:sp>
        <p:nvSpPr>
          <p:cNvPr id="8" name="Zaoblený obdélník 7"/>
          <p:cNvSpPr/>
          <p:nvPr/>
        </p:nvSpPr>
        <p:spPr>
          <a:xfrm>
            <a:off x="5004048" y="2996952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býlí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092280" y="2996952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bílý  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95536" y="2348880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 existovat </a:t>
            </a:r>
            <a:endParaRPr lang="cs-CZ" sz="1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483768" y="2348880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tlouci  </a:t>
            </a:r>
            <a:endParaRPr lang="cs-CZ" sz="1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7092280" y="2348880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přitlouci něco</a:t>
            </a:r>
            <a:endParaRPr lang="cs-CZ" sz="1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5004048" y="2348880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někdo přibude </a:t>
            </a:r>
            <a:endParaRPr lang="cs-CZ" sz="12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395536" y="3429000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 udělat něco nedbale</a:t>
            </a:r>
            <a:endParaRPr lang="cs-CZ" sz="12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2483768" y="3429000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hodiny odbily</a:t>
            </a:r>
            <a:endParaRPr lang="cs-CZ" sz="12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5004048" y="3434130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 rostlina, bylina </a:t>
            </a:r>
            <a:endParaRPr lang="cs-CZ" sz="12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7092280" y="3434130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bílá barvy    </a:t>
            </a:r>
            <a:endParaRPr lang="cs-CZ" sz="12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539552" y="404664"/>
            <a:ext cx="8064896" cy="10801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Vysvětli rozdíly u následujících slov.</a:t>
            </a:r>
            <a:endParaRPr lang="cs-CZ" sz="2800" dirty="0">
              <a:latin typeface="Georgia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483768" y="4077072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bidlo </a:t>
            </a:r>
            <a:endParaRPr lang="cs-CZ" sz="24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395536" y="4077072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bydlo  </a:t>
            </a:r>
            <a:endParaRPr lang="cs-CZ" sz="24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2483768" y="4509120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 dlouhá tyč</a:t>
            </a:r>
            <a:endParaRPr lang="cs-CZ" sz="12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395536" y="4509120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živobytí </a:t>
            </a:r>
            <a:br>
              <a:rPr lang="cs-CZ" sz="1200" dirty="0" smtClean="0"/>
            </a:br>
            <a:r>
              <a:rPr lang="cs-CZ" sz="1200" dirty="0" smtClean="0"/>
              <a:t>(dobré bydlo)</a:t>
            </a:r>
            <a:endParaRPr lang="cs-CZ" sz="1200" dirty="0"/>
          </a:p>
        </p:txBody>
      </p:sp>
      <p:sp>
        <p:nvSpPr>
          <p:cNvPr id="26" name="Obdélník 25"/>
          <p:cNvSpPr/>
          <p:nvPr/>
        </p:nvSpPr>
        <p:spPr>
          <a:xfrm>
            <a:off x="2143108" y="1928802"/>
            <a:ext cx="39145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100" dirty="0"/>
          </a:p>
        </p:txBody>
      </p:sp>
      <p:sp>
        <p:nvSpPr>
          <p:cNvPr id="27" name="Obdélník 26"/>
          <p:cNvSpPr/>
          <p:nvPr/>
        </p:nvSpPr>
        <p:spPr>
          <a:xfrm>
            <a:off x="6732240" y="1916832"/>
            <a:ext cx="39145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100" dirty="0"/>
          </a:p>
        </p:txBody>
      </p:sp>
      <p:sp>
        <p:nvSpPr>
          <p:cNvPr id="28" name="Obdélník 27"/>
          <p:cNvSpPr/>
          <p:nvPr/>
        </p:nvSpPr>
        <p:spPr>
          <a:xfrm>
            <a:off x="2123728" y="2996952"/>
            <a:ext cx="39145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100" dirty="0"/>
          </a:p>
        </p:txBody>
      </p:sp>
      <p:sp>
        <p:nvSpPr>
          <p:cNvPr id="29" name="Obdélník 28"/>
          <p:cNvSpPr/>
          <p:nvPr/>
        </p:nvSpPr>
        <p:spPr>
          <a:xfrm>
            <a:off x="6732240" y="2996952"/>
            <a:ext cx="39145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100" dirty="0"/>
          </a:p>
        </p:txBody>
      </p:sp>
      <p:sp>
        <p:nvSpPr>
          <p:cNvPr id="30" name="Obdélník 29"/>
          <p:cNvSpPr/>
          <p:nvPr/>
        </p:nvSpPr>
        <p:spPr>
          <a:xfrm>
            <a:off x="2123728" y="4077072"/>
            <a:ext cx="39145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14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7092280" y="4077072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krupobití </a:t>
            </a:r>
            <a:endParaRPr lang="cs-CZ" sz="2400" dirty="0"/>
          </a:p>
        </p:txBody>
      </p:sp>
      <p:sp>
        <p:nvSpPr>
          <p:cNvPr id="32" name="Zaoblený obdélník 31"/>
          <p:cNvSpPr/>
          <p:nvPr/>
        </p:nvSpPr>
        <p:spPr>
          <a:xfrm>
            <a:off x="5004048" y="4077072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živobytí  </a:t>
            </a:r>
            <a:endParaRPr lang="cs-CZ" sz="2400" dirty="0"/>
          </a:p>
        </p:txBody>
      </p:sp>
      <p:sp>
        <p:nvSpPr>
          <p:cNvPr id="33" name="Zaoblený obdélník 32"/>
          <p:cNvSpPr/>
          <p:nvPr/>
        </p:nvSpPr>
        <p:spPr>
          <a:xfrm>
            <a:off x="7092280" y="4509120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 srážky</a:t>
            </a:r>
            <a:endParaRPr lang="cs-CZ" sz="1200" dirty="0"/>
          </a:p>
        </p:txBody>
      </p:sp>
      <p:sp>
        <p:nvSpPr>
          <p:cNvPr id="34" name="Zaoblený obdélník 33"/>
          <p:cNvSpPr/>
          <p:nvPr/>
        </p:nvSpPr>
        <p:spPr>
          <a:xfrm>
            <a:off x="5004048" y="4509120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obživa</a:t>
            </a:r>
            <a:endParaRPr lang="cs-CZ" sz="1200" dirty="0"/>
          </a:p>
        </p:txBody>
      </p:sp>
      <p:sp>
        <p:nvSpPr>
          <p:cNvPr id="35" name="Obdélník 34"/>
          <p:cNvSpPr/>
          <p:nvPr/>
        </p:nvSpPr>
        <p:spPr>
          <a:xfrm>
            <a:off x="6732240" y="4077072"/>
            <a:ext cx="39145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1400" dirty="0"/>
          </a:p>
        </p:txBody>
      </p:sp>
      <p:sp>
        <p:nvSpPr>
          <p:cNvPr id="36" name="Zaoblený obdélník 35"/>
          <p:cNvSpPr/>
          <p:nvPr/>
        </p:nvSpPr>
        <p:spPr>
          <a:xfrm>
            <a:off x="2483768" y="5229200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pobít </a:t>
            </a:r>
            <a:endParaRPr lang="cs-CZ" sz="2400" dirty="0"/>
          </a:p>
        </p:txBody>
      </p:sp>
      <p:sp>
        <p:nvSpPr>
          <p:cNvPr id="37" name="Zaoblený obdélník 36"/>
          <p:cNvSpPr/>
          <p:nvPr/>
        </p:nvSpPr>
        <p:spPr>
          <a:xfrm>
            <a:off x="395536" y="5229200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pobýt  </a:t>
            </a:r>
            <a:endParaRPr lang="cs-CZ" sz="2400" dirty="0"/>
          </a:p>
        </p:txBody>
      </p:sp>
      <p:sp>
        <p:nvSpPr>
          <p:cNvPr id="38" name="Zaoblený obdélník 37"/>
          <p:cNvSpPr/>
          <p:nvPr/>
        </p:nvSpPr>
        <p:spPr>
          <a:xfrm>
            <a:off x="2483768" y="5661248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smtClean="0"/>
              <a:t> dřevem</a:t>
            </a:r>
            <a:endParaRPr lang="cs-CZ" sz="1200" dirty="0"/>
          </a:p>
        </p:txBody>
      </p:sp>
      <p:sp>
        <p:nvSpPr>
          <p:cNvPr id="39" name="Zaoblený obdélník 38"/>
          <p:cNvSpPr/>
          <p:nvPr/>
        </p:nvSpPr>
        <p:spPr>
          <a:xfrm>
            <a:off x="395536" y="5661248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zůstat</a:t>
            </a:r>
            <a:endParaRPr lang="cs-CZ" sz="1200" dirty="0"/>
          </a:p>
        </p:txBody>
      </p:sp>
      <p:sp>
        <p:nvSpPr>
          <p:cNvPr id="40" name="Obdélník 39"/>
          <p:cNvSpPr/>
          <p:nvPr/>
        </p:nvSpPr>
        <p:spPr>
          <a:xfrm>
            <a:off x="2123728" y="5229200"/>
            <a:ext cx="39145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1400" dirty="0"/>
          </a:p>
        </p:txBody>
      </p:sp>
      <p:sp>
        <p:nvSpPr>
          <p:cNvPr id="41" name="Zaoblený obdélník 40"/>
          <p:cNvSpPr/>
          <p:nvPr/>
        </p:nvSpPr>
        <p:spPr>
          <a:xfrm>
            <a:off x="7092280" y="5229200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nabít</a:t>
            </a:r>
            <a:endParaRPr lang="cs-CZ" sz="2400" dirty="0"/>
          </a:p>
        </p:txBody>
      </p:sp>
      <p:sp>
        <p:nvSpPr>
          <p:cNvPr id="42" name="Zaoblený obdélník 41"/>
          <p:cNvSpPr/>
          <p:nvPr/>
        </p:nvSpPr>
        <p:spPr>
          <a:xfrm>
            <a:off x="5004048" y="5229200"/>
            <a:ext cx="1728192" cy="360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nabýt  </a:t>
            </a:r>
            <a:endParaRPr lang="cs-CZ" sz="2400" dirty="0"/>
          </a:p>
        </p:txBody>
      </p:sp>
      <p:sp>
        <p:nvSpPr>
          <p:cNvPr id="43" name="Zaoblený obdélník 42"/>
          <p:cNvSpPr/>
          <p:nvPr/>
        </p:nvSpPr>
        <p:spPr>
          <a:xfrm>
            <a:off x="7092280" y="5661248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pušku</a:t>
            </a:r>
            <a:endParaRPr lang="cs-CZ" sz="1200" dirty="0"/>
          </a:p>
        </p:txBody>
      </p:sp>
      <p:sp>
        <p:nvSpPr>
          <p:cNvPr id="44" name="Zaoblený obdélník 43"/>
          <p:cNvSpPr/>
          <p:nvPr/>
        </p:nvSpPr>
        <p:spPr>
          <a:xfrm>
            <a:off x="5004048" y="5661248"/>
            <a:ext cx="1728192" cy="36004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získat </a:t>
            </a:r>
            <a:br>
              <a:rPr lang="cs-CZ" sz="1200" dirty="0" smtClean="0"/>
            </a:br>
            <a:r>
              <a:rPr lang="cs-CZ" sz="1200" dirty="0" smtClean="0"/>
              <a:t>(věc)</a:t>
            </a:r>
            <a:endParaRPr lang="cs-CZ" sz="1200" dirty="0"/>
          </a:p>
        </p:txBody>
      </p:sp>
      <p:sp>
        <p:nvSpPr>
          <p:cNvPr id="45" name="Obdélník 44"/>
          <p:cNvSpPr/>
          <p:nvPr/>
        </p:nvSpPr>
        <p:spPr>
          <a:xfrm>
            <a:off x="6732240" y="5229200"/>
            <a:ext cx="39145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1400" dirty="0"/>
          </a:p>
        </p:txBody>
      </p:sp>
      <p:sp>
        <p:nvSpPr>
          <p:cNvPr id="46" name="Zaoblený obdélník 45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6" grpId="0"/>
      <p:bldP spid="27" grpId="0"/>
      <p:bldP spid="28" grpId="0"/>
      <p:bldP spid="29" grpId="0"/>
      <p:bldP spid="30" grpId="0"/>
      <p:bldP spid="31" grpId="0" animBg="1"/>
      <p:bldP spid="32" grpId="0" animBg="1"/>
      <p:bldP spid="33" grpId="0" animBg="1"/>
      <p:bldP spid="34" grpId="0" animBg="1"/>
      <p:bldP spid="35" grpId="0"/>
      <p:bldP spid="36" grpId="0" animBg="1"/>
      <p:bldP spid="37" grpId="0" animBg="1"/>
      <p:bldP spid="38" grpId="0" animBg="1"/>
      <p:bldP spid="39" grpId="0" animBg="1"/>
      <p:bldP spid="40" grpId="0"/>
      <p:bldP spid="41" grpId="0" animBg="1"/>
      <p:bldP spid="42" grpId="0" animBg="1"/>
      <p:bldP spid="43" grpId="0" animBg="1"/>
      <p:bldP spid="44" grpId="0" animBg="1"/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Venku b_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vá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bláto.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Jana neb_la doma.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Zbraň neb_la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nab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tá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Potkal jsem b_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valého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žáka.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Odb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_la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půlnoc.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Zkontroluj správnost</a:t>
            </a:r>
            <a:endParaRPr lang="cs-CZ" dirty="0"/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Opiš věty do sešitu a doplň „i“ nebo „y“.</a:t>
            </a:r>
          </a:p>
          <a:p>
            <a:pPr algn="ctr"/>
            <a:r>
              <a:rPr lang="cs-CZ" sz="2800" dirty="0" smtClean="0">
                <a:latin typeface="Georgia" pitchFamily="18" charset="0"/>
              </a:rPr>
              <a:t>Věty si zkontroluj!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3142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43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44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45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46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47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48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49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50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51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52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53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54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55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56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57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58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1902861"/>
              </p:ext>
            </p:extLst>
          </p:nvPr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Venku bývá bláto.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Jana nebyla doma.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Zbraň nebyla nabitá.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Potkal jsem bývalého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žáka.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Odbila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půlnoc.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Kontrola textu.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9526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27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28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29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30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31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32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33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34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35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36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37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38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39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40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41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542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Mnoho ob_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vatel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b_dlí v nových b_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tech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Kočí b_l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kob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lu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bičem.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linný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čaj je zdravý.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lo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to dlouhé vyprávění.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Jirka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je b_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strý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žák.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>
            <a:hlinkClick r:id="rId20" action="ppaction://hlinksldjump"/>
          </p:cNvPr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Zkontroluj správnost</a:t>
            </a:r>
            <a:endParaRPr lang="cs-CZ" dirty="0"/>
          </a:p>
        </p:txBody>
      </p:sp>
      <p:sp>
        <p:nvSpPr>
          <p:cNvPr id="12" name="Zaoblený obdélník 11">
            <a:hlinkClick r:id="rId21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Opiš věty do sešitu a doplň „i“ nebo „y“.</a:t>
            </a:r>
          </a:p>
          <a:p>
            <a:pPr algn="ctr"/>
            <a:r>
              <a:rPr lang="cs-CZ" sz="2800" dirty="0" smtClean="0">
                <a:latin typeface="Georgia" pitchFamily="18" charset="0"/>
              </a:rPr>
              <a:t>Věty si zkontroluj!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1574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75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76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77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78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79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80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81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82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83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84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85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86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87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88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89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590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Mnoho obyvatel bydlí v nových bytech.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Kočí bil kobylu bičem.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Bylinný čaj je zdravý.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Bylo to dlouhé vyprávění.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Jirka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je bystrý žák.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Kontrola textu.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2598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599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00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01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02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03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04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05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06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07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08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09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10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11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12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13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2614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4293255"/>
              </p:ext>
            </p:extLst>
          </p:nvPr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Lehce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nab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_l,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lehce 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pozb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_l.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Děti b_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ly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na výletě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v 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Přib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slavi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Myslivec </a:t>
                      </a:r>
                      <a:r>
                        <a:rPr lang="cs-CZ" sz="3200" b="0" i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nab_l</a:t>
                      </a:r>
                      <a:r>
                        <a:rPr lang="cs-CZ" sz="3200" b="0" i="1" baseline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pušku.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Řeka se jmenuje B_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střice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jte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na poplach!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>
            <a:hlinkClick r:id="rId20" action="ppaction://hlinksldjump"/>
          </p:cNvPr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Zkontroluj správnost</a:t>
            </a:r>
            <a:endParaRPr lang="cs-CZ" dirty="0"/>
          </a:p>
        </p:txBody>
      </p:sp>
      <p:sp>
        <p:nvSpPr>
          <p:cNvPr id="12" name="Zaoblený obdélník 11">
            <a:hlinkClick r:id="rId21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Opiš věty do sešitu a doplň „i“ nebo „y“.</a:t>
            </a:r>
          </a:p>
          <a:p>
            <a:pPr algn="ctr"/>
            <a:r>
              <a:rPr lang="cs-CZ" sz="2800" dirty="0" smtClean="0">
                <a:latin typeface="Georgia" pitchFamily="18" charset="0"/>
              </a:rPr>
              <a:t>Věty si zkontroluj!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3622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23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24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25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26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27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28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29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30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31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32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33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34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35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36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37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3638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512" y="116632"/>
            <a:ext cx="8856984" cy="6624736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0929295"/>
              </p:ext>
            </p:extLst>
          </p:nvPr>
        </p:nvGraphicFramePr>
        <p:xfrm>
          <a:off x="251520" y="2492896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Lehce nabyl,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lehce pozbyl.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Děti byly na výletě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v Přibyslavi.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Myslivec nabil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pušku.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Řeka se jmenuje Bystřice.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Bijte na poplach!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Kontrola textu.</a:t>
            </a:r>
            <a:endParaRPr lang="cs-CZ" sz="2800" dirty="0">
              <a:latin typeface="Georgia" pitchFamily="18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4646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47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48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49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50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51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52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53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54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55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56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57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58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59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60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61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4662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819</TotalTime>
  <Words>427</Words>
  <Application>Microsoft Office PowerPoint</Application>
  <PresentationFormat>Předvádění na obrazovce (4:3)</PresentationFormat>
  <Paragraphs>155</Paragraphs>
  <Slides>12</Slides>
  <Notes>0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Technic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MO-AČR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Valentová</dc:creator>
  <cp:lastModifiedBy>maminka</cp:lastModifiedBy>
  <cp:revision>70</cp:revision>
  <dcterms:created xsi:type="dcterms:W3CDTF">2011-09-02T06:09:55Z</dcterms:created>
  <dcterms:modified xsi:type="dcterms:W3CDTF">2012-06-27T17:31:01Z</dcterms:modified>
</cp:coreProperties>
</file>